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5.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6.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7.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8.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sldIdLst>
    <p:sldId id="256" r:id="rId5"/>
    <p:sldId id="258" r:id="rId6"/>
    <p:sldId id="261" r:id="rId7"/>
    <p:sldId id="276" r:id="rId8"/>
    <p:sldId id="277" r:id="rId9"/>
    <p:sldId id="278" r:id="rId10"/>
    <p:sldId id="279" r:id="rId11"/>
    <p:sldId id="282" r:id="rId12"/>
    <p:sldId id="265" r:id="rId13"/>
    <p:sldId id="266" r:id="rId14"/>
    <p:sldId id="273" r:id="rId15"/>
    <p:sldId id="27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3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61877" autoAdjust="0"/>
  </p:normalViewPr>
  <p:slideViewPr>
    <p:cSldViewPr snapToGrid="0">
      <p:cViewPr varScale="1">
        <p:scale>
          <a:sx n="43" d="100"/>
          <a:sy n="43" d="100"/>
        </p:scale>
        <p:origin x="1776" y="48"/>
      </p:cViewPr>
      <p:guideLst/>
    </p:cSldViewPr>
  </p:slideViewPr>
  <p:notesTextViewPr>
    <p:cViewPr>
      <p:scale>
        <a:sx n="1" d="1"/>
        <a:sy n="1" d="1"/>
      </p:scale>
      <p:origin x="0" y="0"/>
    </p:cViewPr>
  </p:notesTextViewPr>
  <p:sorterViewPr>
    <p:cViewPr>
      <p:scale>
        <a:sx n="126" d="100"/>
        <a:sy n="12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dmin\Downloads\Dashboard%20-%20DiangkinayMJ%20(1).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admin\Downloads\Dashboard%20-%20DiangkinayMJ%20(1).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dmin\Downloads\Dashboard%20-%20DiangkinayMJ%20(1).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admin\Downloads\Dashboard%20-%20DiangkinayMJ%20(1).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admin\Downloads\Dashboard%20-%20DiangkinayMJ%20(1).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admin\Downloads\Dashboard%20-%20DiangkinayMJ%20(1).xlsx" TargetMode="External"/><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pivotSource>
    <c:name>[Dashboard - DiangkinayMJ (1).xlsx]Sheet6!PivotTable14</c:name>
    <c:fmtId val="30"/>
  </c:pivotSource>
  <c:chart>
    <c:title>
      <c:tx>
        <c:rich>
          <a:bodyPr rot="0" spcFirstLastPara="1" vertOverflow="ellipsis" vert="horz" wrap="square" anchor="ctr" anchorCtr="1"/>
          <a:lstStyle/>
          <a:p>
            <a:pPr>
              <a:defRPr sz="1920" b="0" i="0" u="none" strike="noStrike" kern="1200" spc="0" baseline="0">
                <a:solidFill>
                  <a:schemeClr val="tx1"/>
                </a:solidFill>
                <a:latin typeface="+mn-lt"/>
                <a:ea typeface="+mn-ea"/>
                <a:cs typeface="+mn-cs"/>
              </a:defRPr>
            </a:pPr>
            <a:r>
              <a:rPr lang="en-US"/>
              <a:t>Number of Scans</a:t>
            </a:r>
          </a:p>
        </c:rich>
      </c:tx>
      <c:overlay val="0"/>
      <c:spPr>
        <a:noFill/>
        <a:ln>
          <a:noFill/>
        </a:ln>
        <a:effectLst/>
      </c:spPr>
      <c:txPr>
        <a:bodyPr rot="0" spcFirstLastPara="1" vertOverflow="ellipsis" vert="horz" wrap="square" anchor="ctr" anchorCtr="1"/>
        <a:lstStyle/>
        <a:p>
          <a:pPr>
            <a:defRPr sz="192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areaChart>
        <c:grouping val="standard"/>
        <c:varyColors val="0"/>
        <c:ser>
          <c:idx val="0"/>
          <c:order val="0"/>
          <c:tx>
            <c:strRef>
              <c:f>Sheet6!$B$1</c:f>
              <c:strCache>
                <c:ptCount val="1"/>
                <c:pt idx="0">
                  <c:v>Goal</c:v>
                </c:pt>
              </c:strCache>
            </c:strRef>
          </c:tx>
          <c:spPr>
            <a:solidFill>
              <a:schemeClr val="accent1">
                <a:tint val="77000"/>
              </a:schemeClr>
            </a:solidFill>
            <a:ln>
              <a:noFill/>
            </a:ln>
            <a:effectLst/>
          </c:spPr>
          <c:cat>
            <c:strRef>
              <c:f>Sheet6!$A$2:$A$14</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Sheet6!$B$2:$B$14</c:f>
              <c:numCache>
                <c:formatCode>General</c:formatCode>
                <c:ptCount val="12"/>
                <c:pt idx="0">
                  <c:v>3000</c:v>
                </c:pt>
                <c:pt idx="1">
                  <c:v>3500</c:v>
                </c:pt>
                <c:pt idx="2">
                  <c:v>3500</c:v>
                </c:pt>
                <c:pt idx="3">
                  <c:v>3500</c:v>
                </c:pt>
                <c:pt idx="4">
                  <c:v>4000</c:v>
                </c:pt>
                <c:pt idx="5">
                  <c:v>4000</c:v>
                </c:pt>
                <c:pt idx="6">
                  <c:v>4000</c:v>
                </c:pt>
                <c:pt idx="7">
                  <c:v>4500</c:v>
                </c:pt>
                <c:pt idx="8">
                  <c:v>4500</c:v>
                </c:pt>
                <c:pt idx="9">
                  <c:v>4500</c:v>
                </c:pt>
                <c:pt idx="10">
                  <c:v>4500</c:v>
                </c:pt>
                <c:pt idx="11">
                  <c:v>4500</c:v>
                </c:pt>
              </c:numCache>
            </c:numRef>
          </c:val>
          <c:extLst>
            <c:ext xmlns:c16="http://schemas.microsoft.com/office/drawing/2014/chart" uri="{C3380CC4-5D6E-409C-BE32-E72D297353CC}">
              <c16:uniqueId val="{00000000-DE77-4CE0-94B0-EB8D962F2BDC}"/>
            </c:ext>
          </c:extLst>
        </c:ser>
        <c:ser>
          <c:idx val="1"/>
          <c:order val="1"/>
          <c:tx>
            <c:strRef>
              <c:f>Sheet6!$C$1</c:f>
              <c:strCache>
                <c:ptCount val="1"/>
                <c:pt idx="0">
                  <c:v>Actual</c:v>
                </c:pt>
              </c:strCache>
            </c:strRef>
          </c:tx>
          <c:spPr>
            <a:solidFill>
              <a:schemeClr val="accent1">
                <a:shade val="76000"/>
              </a:schemeClr>
            </a:solidFill>
            <a:ln>
              <a:noFill/>
            </a:ln>
            <a:effectLst/>
          </c:spPr>
          <c:cat>
            <c:strRef>
              <c:f>Sheet6!$A$2:$A$14</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Sheet6!$C$2:$C$14</c:f>
              <c:numCache>
                <c:formatCode>General</c:formatCode>
                <c:ptCount val="12"/>
                <c:pt idx="0">
                  <c:v>3219</c:v>
                </c:pt>
                <c:pt idx="1">
                  <c:v>3381</c:v>
                </c:pt>
                <c:pt idx="2">
                  <c:v>3453</c:v>
                </c:pt>
                <c:pt idx="3">
                  <c:v>3723</c:v>
                </c:pt>
                <c:pt idx="4">
                  <c:v>3791</c:v>
                </c:pt>
                <c:pt idx="5">
                  <c:v>3862</c:v>
                </c:pt>
                <c:pt idx="6">
                  <c:v>3876</c:v>
                </c:pt>
                <c:pt idx="7">
                  <c:v>4030</c:v>
                </c:pt>
                <c:pt idx="8">
                  <c:v>4077</c:v>
                </c:pt>
                <c:pt idx="9">
                  <c:v>4115</c:v>
                </c:pt>
                <c:pt idx="10">
                  <c:v>4167</c:v>
                </c:pt>
                <c:pt idx="11">
                  <c:v>4282</c:v>
                </c:pt>
              </c:numCache>
            </c:numRef>
          </c:val>
          <c:extLst>
            <c:ext xmlns:c16="http://schemas.microsoft.com/office/drawing/2014/chart" uri="{C3380CC4-5D6E-409C-BE32-E72D297353CC}">
              <c16:uniqueId val="{00000001-DE77-4CE0-94B0-EB8D962F2BDC}"/>
            </c:ext>
          </c:extLst>
        </c:ser>
        <c:dLbls>
          <c:showLegendKey val="0"/>
          <c:showVal val="0"/>
          <c:showCatName val="0"/>
          <c:showSerName val="0"/>
          <c:showPercent val="0"/>
          <c:showBubbleSize val="0"/>
        </c:dLbls>
        <c:axId val="137870128"/>
        <c:axId val="134134176"/>
      </c:areaChart>
      <c:catAx>
        <c:axId val="13787012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134134176"/>
        <c:crosses val="autoZero"/>
        <c:auto val="1"/>
        <c:lblAlgn val="ctr"/>
        <c:lblOffset val="100"/>
        <c:noMultiLvlLbl val="0"/>
      </c:catAx>
      <c:valAx>
        <c:axId val="13413417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137870128"/>
        <c:crosses val="autoZero"/>
        <c:crossBetween val="midCat"/>
      </c:valAx>
      <c:spPr>
        <a:noFill/>
        <a:ln>
          <a:noFill/>
        </a:ln>
        <a:effectLst/>
      </c:spPr>
    </c:plotArea>
    <c:legend>
      <c:legendPos val="t"/>
      <c:overlay val="0"/>
      <c:spPr>
        <a:noFill/>
        <a:ln>
          <a:noFill/>
        </a:ln>
        <a:effectLst/>
      </c:spPr>
      <c:txPr>
        <a:bodyPr rot="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legend>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w="28575" cap="flat" cmpd="sng" algn="ctr">
      <a:solidFill>
        <a:schemeClr val="bg1"/>
      </a:solidFill>
      <a:prstDash val="solid"/>
      <a:miter lim="800000"/>
    </a:ln>
    <a:effectLst>
      <a:softEdge rad="0"/>
    </a:effectLst>
  </c:spPr>
  <c:txPr>
    <a:bodyPr/>
    <a:lstStyle/>
    <a:p>
      <a:pPr>
        <a:defRPr sz="1600">
          <a:solidFill>
            <a:schemeClr val="tx1"/>
          </a:solidFill>
          <a:latin typeface="+mn-lt"/>
          <a:ea typeface="+mn-ea"/>
          <a:cs typeface="+mn-cs"/>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[Dashboard - DiangkinayMJ (1).xlsx]Sheet6!PivotTable15</c:name>
    <c:fmtId val="28"/>
  </c:pivotSource>
  <c:chart>
    <c:title>
      <c:tx>
        <c:rich>
          <a:bodyPr rot="0" spcFirstLastPara="1" vertOverflow="ellipsis" vert="horz" wrap="square" anchor="ctr" anchorCtr="1"/>
          <a:lstStyle/>
          <a:p>
            <a:pPr>
              <a:defRPr sz="1920" b="0" i="0" u="none" strike="noStrike" kern="1200" spc="0" baseline="0">
                <a:solidFill>
                  <a:schemeClr val="tx1"/>
                </a:solidFill>
                <a:latin typeface="+mn-lt"/>
                <a:ea typeface="+mn-ea"/>
                <a:cs typeface="+mn-cs"/>
              </a:defRPr>
            </a:pPr>
            <a:r>
              <a:rPr lang="en-US"/>
              <a:t>Scan Through Rate</a:t>
            </a:r>
          </a:p>
        </c:rich>
      </c:tx>
      <c:overlay val="0"/>
      <c:spPr>
        <a:noFill/>
        <a:ln>
          <a:noFill/>
        </a:ln>
        <a:effectLst/>
      </c:spPr>
      <c:txPr>
        <a:bodyPr rot="0" spcFirstLastPara="1" vertOverflow="ellipsis" vert="horz" wrap="square" anchor="ctr" anchorCtr="1"/>
        <a:lstStyle/>
        <a:p>
          <a:pPr>
            <a:defRPr sz="192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4"/>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4"/>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areaChart>
        <c:grouping val="standard"/>
        <c:varyColors val="0"/>
        <c:ser>
          <c:idx val="0"/>
          <c:order val="0"/>
          <c:tx>
            <c:strRef>
              <c:f>Sheet6!$B$16</c:f>
              <c:strCache>
                <c:ptCount val="1"/>
                <c:pt idx="0">
                  <c:v>Goal</c:v>
                </c:pt>
              </c:strCache>
            </c:strRef>
          </c:tx>
          <c:spPr>
            <a:solidFill>
              <a:schemeClr val="accent4">
                <a:tint val="77000"/>
              </a:schemeClr>
            </a:solidFill>
            <a:ln>
              <a:noFill/>
            </a:ln>
            <a:effectLst/>
          </c:spPr>
          <c:cat>
            <c:strRef>
              <c:f>Sheet6!$A$17:$A$29</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Sheet6!$B$17:$B$29</c:f>
              <c:numCache>
                <c:formatCode>0.00%</c:formatCode>
                <c:ptCount val="12"/>
                <c:pt idx="0">
                  <c:v>0.06</c:v>
                </c:pt>
                <c:pt idx="1">
                  <c:v>0.06</c:v>
                </c:pt>
                <c:pt idx="2">
                  <c:v>0.06</c:v>
                </c:pt>
                <c:pt idx="3">
                  <c:v>0.06</c:v>
                </c:pt>
                <c:pt idx="4">
                  <c:v>0.06</c:v>
                </c:pt>
                <c:pt idx="5">
                  <c:v>0.06</c:v>
                </c:pt>
                <c:pt idx="6">
                  <c:v>0.06</c:v>
                </c:pt>
                <c:pt idx="7">
                  <c:v>0.06</c:v>
                </c:pt>
                <c:pt idx="8">
                  <c:v>0.06</c:v>
                </c:pt>
                <c:pt idx="9">
                  <c:v>0.06</c:v>
                </c:pt>
                <c:pt idx="10">
                  <c:v>0.06</c:v>
                </c:pt>
                <c:pt idx="11">
                  <c:v>0.06</c:v>
                </c:pt>
              </c:numCache>
            </c:numRef>
          </c:val>
          <c:extLst>
            <c:ext xmlns:c16="http://schemas.microsoft.com/office/drawing/2014/chart" uri="{C3380CC4-5D6E-409C-BE32-E72D297353CC}">
              <c16:uniqueId val="{00000000-F78F-4631-93F9-7B807B002D34}"/>
            </c:ext>
          </c:extLst>
        </c:ser>
        <c:ser>
          <c:idx val="1"/>
          <c:order val="1"/>
          <c:tx>
            <c:strRef>
              <c:f>Sheet6!$C$16</c:f>
              <c:strCache>
                <c:ptCount val="1"/>
                <c:pt idx="0">
                  <c:v>Actual</c:v>
                </c:pt>
              </c:strCache>
            </c:strRef>
          </c:tx>
          <c:spPr>
            <a:solidFill>
              <a:schemeClr val="accent4">
                <a:shade val="76000"/>
              </a:schemeClr>
            </a:solidFill>
            <a:ln>
              <a:noFill/>
            </a:ln>
            <a:effectLst/>
          </c:spPr>
          <c:cat>
            <c:strRef>
              <c:f>Sheet6!$A$17:$A$29</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Sheet6!$C$17:$C$29</c:f>
              <c:numCache>
                <c:formatCode>0.00%</c:formatCode>
                <c:ptCount val="12"/>
                <c:pt idx="0">
                  <c:v>4.1008981463787501E-2</c:v>
                </c:pt>
                <c:pt idx="1">
                  <c:v>4.2055377266960223E-2</c:v>
                </c:pt>
                <c:pt idx="2">
                  <c:v>3.7113069647463456E-2</c:v>
                </c:pt>
                <c:pt idx="3">
                  <c:v>3.876146550198336E-2</c:v>
                </c:pt>
                <c:pt idx="4">
                  <c:v>3.6121962839447352E-2</c:v>
                </c:pt>
                <c:pt idx="5">
                  <c:v>3.1361657896446439E-2</c:v>
                </c:pt>
                <c:pt idx="6">
                  <c:v>3.7290744660380987E-2</c:v>
                </c:pt>
                <c:pt idx="7">
                  <c:v>3.8728029291075258E-2</c:v>
                </c:pt>
                <c:pt idx="8">
                  <c:v>3.1252155915833045E-2</c:v>
                </c:pt>
                <c:pt idx="9">
                  <c:v>3.1799389513542754E-2</c:v>
                </c:pt>
                <c:pt idx="10">
                  <c:v>2.7806694426649584E-2</c:v>
                </c:pt>
                <c:pt idx="11">
                  <c:v>3.3078408651989188E-2</c:v>
                </c:pt>
              </c:numCache>
            </c:numRef>
          </c:val>
          <c:extLst>
            <c:ext xmlns:c16="http://schemas.microsoft.com/office/drawing/2014/chart" uri="{C3380CC4-5D6E-409C-BE32-E72D297353CC}">
              <c16:uniqueId val="{00000001-F78F-4631-93F9-7B807B002D34}"/>
            </c:ext>
          </c:extLst>
        </c:ser>
        <c:dLbls>
          <c:showLegendKey val="0"/>
          <c:showVal val="0"/>
          <c:showCatName val="0"/>
          <c:showSerName val="0"/>
          <c:showPercent val="0"/>
          <c:showBubbleSize val="0"/>
        </c:dLbls>
        <c:axId val="142446400"/>
        <c:axId val="2102445696"/>
      </c:areaChart>
      <c:catAx>
        <c:axId val="14244640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102445696"/>
        <c:crosses val="autoZero"/>
        <c:auto val="1"/>
        <c:lblAlgn val="ctr"/>
        <c:lblOffset val="100"/>
        <c:noMultiLvlLbl val="0"/>
      </c:catAx>
      <c:valAx>
        <c:axId val="2102445696"/>
        <c:scaling>
          <c:orientation val="minMax"/>
        </c:scaling>
        <c:delete val="0"/>
        <c:axPos val="l"/>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142446400"/>
        <c:crosses val="autoZero"/>
        <c:crossBetween val="midCat"/>
      </c:valAx>
      <c:spPr>
        <a:noFill/>
        <a:ln>
          <a:noFill/>
        </a:ln>
        <a:effectLst/>
      </c:spPr>
    </c:plotArea>
    <c:legend>
      <c:legendPos val="t"/>
      <c:overlay val="0"/>
      <c:spPr>
        <a:noFill/>
        <a:ln>
          <a:noFill/>
        </a:ln>
        <a:effectLst/>
      </c:spPr>
      <c:txPr>
        <a:bodyPr rot="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legend>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w="28575" cap="flat" cmpd="sng" algn="ctr">
      <a:noFill/>
      <a:round/>
    </a:ln>
    <a:effectLst/>
  </c:spPr>
  <c:txPr>
    <a:bodyPr/>
    <a:lstStyle/>
    <a:p>
      <a:pPr>
        <a:defRPr sz="1600">
          <a:solidFill>
            <a:schemeClr val="tx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[Dashboard - DiangkinayMJ (1).xlsx]Sheet6!PivotTable16</c:name>
    <c:fmtId val="26"/>
  </c:pivotSource>
  <c:chart>
    <c:title>
      <c:tx>
        <c:rich>
          <a:bodyPr rot="0" spcFirstLastPara="1" vertOverflow="ellipsis" vert="horz" wrap="square" anchor="ctr" anchorCtr="1"/>
          <a:lstStyle/>
          <a:p>
            <a:pPr>
              <a:defRPr sz="1920" b="0" i="0" u="none" strike="noStrike" kern="1200" spc="0" baseline="0">
                <a:solidFill>
                  <a:schemeClr val="tx1"/>
                </a:solidFill>
                <a:latin typeface="+mn-lt"/>
                <a:ea typeface="+mn-ea"/>
                <a:cs typeface="+mn-cs"/>
              </a:defRPr>
            </a:pPr>
            <a:r>
              <a:rPr lang="en-US" dirty="0"/>
              <a:t>Impressions</a:t>
            </a:r>
          </a:p>
        </c:rich>
      </c:tx>
      <c:overlay val="0"/>
      <c:spPr>
        <a:noFill/>
        <a:ln>
          <a:noFill/>
        </a:ln>
        <a:effectLst/>
      </c:spPr>
      <c:txPr>
        <a:bodyPr rot="0" spcFirstLastPara="1" vertOverflow="ellipsis" vert="horz" wrap="square" anchor="ctr" anchorCtr="1"/>
        <a:lstStyle/>
        <a:p>
          <a:pPr>
            <a:defRPr sz="192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Sheet6!$B$31</c:f>
              <c:strCache>
                <c:ptCount val="1"/>
                <c:pt idx="0">
                  <c:v>Total</c:v>
                </c:pt>
              </c:strCache>
            </c:strRef>
          </c:tx>
          <c:spPr>
            <a:ln w="28575" cap="rnd">
              <a:solidFill>
                <a:schemeClr val="accent1"/>
              </a:solidFill>
              <a:round/>
            </a:ln>
            <a:effectLst/>
          </c:spPr>
          <c:marker>
            <c:symbol val="none"/>
          </c:marker>
          <c:cat>
            <c:strRef>
              <c:f>Sheet6!$A$32:$A$44</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Sheet6!$B$32:$B$44</c:f>
              <c:numCache>
                <c:formatCode>General</c:formatCode>
                <c:ptCount val="12"/>
                <c:pt idx="0">
                  <c:v>78495</c:v>
                </c:pt>
                <c:pt idx="1">
                  <c:v>80394</c:v>
                </c:pt>
                <c:pt idx="2">
                  <c:v>93040</c:v>
                </c:pt>
                <c:pt idx="3">
                  <c:v>96049</c:v>
                </c:pt>
                <c:pt idx="4">
                  <c:v>104950</c:v>
                </c:pt>
                <c:pt idx="5">
                  <c:v>123144</c:v>
                </c:pt>
                <c:pt idx="6">
                  <c:v>103940</c:v>
                </c:pt>
                <c:pt idx="7">
                  <c:v>104059</c:v>
                </c:pt>
                <c:pt idx="8">
                  <c:v>130455</c:v>
                </c:pt>
                <c:pt idx="9">
                  <c:v>129405</c:v>
                </c:pt>
                <c:pt idx="10">
                  <c:v>149856</c:v>
                </c:pt>
                <c:pt idx="11">
                  <c:v>129450</c:v>
                </c:pt>
              </c:numCache>
            </c:numRef>
          </c:val>
          <c:smooth val="0"/>
          <c:extLst>
            <c:ext xmlns:c16="http://schemas.microsoft.com/office/drawing/2014/chart" uri="{C3380CC4-5D6E-409C-BE32-E72D297353CC}">
              <c16:uniqueId val="{00000000-9E68-4BAC-BE1F-8B03F35EE236}"/>
            </c:ext>
          </c:extLst>
        </c:ser>
        <c:dLbls>
          <c:showLegendKey val="0"/>
          <c:showVal val="0"/>
          <c:showCatName val="0"/>
          <c:showSerName val="0"/>
          <c:showPercent val="0"/>
          <c:showBubbleSize val="0"/>
        </c:dLbls>
        <c:smooth val="0"/>
        <c:axId val="209227440"/>
        <c:axId val="2102431776"/>
      </c:lineChart>
      <c:catAx>
        <c:axId val="2092274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102431776"/>
        <c:crosses val="autoZero"/>
        <c:auto val="1"/>
        <c:lblAlgn val="ctr"/>
        <c:lblOffset val="100"/>
        <c:noMultiLvlLbl val="0"/>
      </c:catAx>
      <c:valAx>
        <c:axId val="210243177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0922744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28575" cap="flat" cmpd="sng" algn="ctr">
      <a:noFill/>
      <a:round/>
    </a:ln>
    <a:effectLst/>
  </c:spPr>
  <c:txPr>
    <a:bodyPr/>
    <a:lstStyle/>
    <a:p>
      <a:pPr>
        <a:defRPr sz="1600">
          <a:solidFill>
            <a:schemeClr val="tx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pivotSource>
    <c:name>[Dashboard - DiangkinayMJ (1).xlsx]Sheet6!PivotTable18</c:name>
    <c:fmtId val="26"/>
  </c:pivotSource>
  <c:chart>
    <c:autoTitleDeleted val="1"/>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pivotFmt>
      <c:pivotFmt>
        <c:idx val="3"/>
      </c:pivotFmt>
      <c:pivotFmt>
        <c:idx val="4"/>
      </c:pivotFmt>
      <c:pivotFmt>
        <c:idx val="5"/>
        <c:dLbl>
          <c:idx val="0"/>
          <c:showLegendKey val="0"/>
          <c:showVal val="0"/>
          <c:showCatName val="0"/>
          <c:showSerName val="0"/>
          <c:showPercent val="0"/>
          <c:showBubbleSize val="0"/>
          <c:extLst>
            <c:ext xmlns:c15="http://schemas.microsoft.com/office/drawing/2012/chart" uri="{CE6537A1-D6FC-4f65-9D91-7224C49458BB}"/>
          </c:extLst>
        </c:dLbl>
      </c:pivotFmt>
      <c:pivotFmt>
        <c:idx val="6"/>
      </c:pivotFmt>
      <c:pivotFmt>
        <c:idx val="7"/>
      </c:pivotFmt>
      <c:pivotFmt>
        <c:idx val="8"/>
      </c:pivotFmt>
      <c:pivotFmt>
        <c:idx val="9"/>
        <c:dLbl>
          <c:idx val="0"/>
          <c:showLegendKey val="0"/>
          <c:showVal val="0"/>
          <c:showCatName val="0"/>
          <c:showSerName val="0"/>
          <c:showPercent val="0"/>
          <c:showBubbleSize val="0"/>
          <c:extLst>
            <c:ext xmlns:c15="http://schemas.microsoft.com/office/drawing/2012/chart" uri="{CE6537A1-D6FC-4f65-9D91-7224C49458BB}"/>
          </c:extLst>
        </c:dLbl>
      </c:pivotFmt>
      <c:pivotFmt>
        <c:idx val="10"/>
      </c:pivotFmt>
      <c:pivotFmt>
        <c:idx val="11"/>
      </c:pivotFmt>
      <c:pivotFmt>
        <c:idx val="12"/>
      </c:pivotFmt>
      <c:pivotFmt>
        <c:idx val="13"/>
        <c:dLbl>
          <c:idx val="0"/>
          <c:showLegendKey val="0"/>
          <c:showVal val="0"/>
          <c:showCatName val="0"/>
          <c:showSerName val="0"/>
          <c:showPercent val="0"/>
          <c:showBubbleSize val="0"/>
          <c:extLst>
            <c:ext xmlns:c15="http://schemas.microsoft.com/office/drawing/2012/chart" uri="{CE6537A1-D6FC-4f65-9D91-7224C49458BB}"/>
          </c:extLst>
        </c:dLbl>
      </c:pivotFmt>
      <c:pivotFmt>
        <c:idx val="14"/>
      </c:pivotFmt>
      <c:pivotFmt>
        <c:idx val="15"/>
      </c:pivotFmt>
      <c:pivotFmt>
        <c:idx val="16"/>
      </c:pivotFmt>
      <c:pivotFmt>
        <c:idx val="17"/>
        <c:dLbl>
          <c:idx val="0"/>
          <c:showLegendKey val="0"/>
          <c:showVal val="0"/>
          <c:showCatName val="0"/>
          <c:showSerName val="0"/>
          <c:showPercent val="0"/>
          <c:showBubbleSize val="0"/>
          <c:extLst>
            <c:ext xmlns:c15="http://schemas.microsoft.com/office/drawing/2012/chart" uri="{CE6537A1-D6FC-4f65-9D91-7224C49458BB}"/>
          </c:extLst>
        </c:dLbl>
      </c:pivotFmt>
      <c:pivotFmt>
        <c:idx val="18"/>
      </c:pivotFmt>
      <c:pivotFmt>
        <c:idx val="19"/>
      </c:pivotFmt>
      <c:pivotFmt>
        <c:idx val="20"/>
      </c:pivotFmt>
      <c:pivotFmt>
        <c:idx val="21"/>
        <c:dLbl>
          <c:idx val="0"/>
          <c:showLegendKey val="0"/>
          <c:showVal val="0"/>
          <c:showCatName val="0"/>
          <c:showSerName val="0"/>
          <c:showPercent val="0"/>
          <c:showBubbleSize val="0"/>
          <c:extLst>
            <c:ext xmlns:c15="http://schemas.microsoft.com/office/drawing/2012/chart" uri="{CE6537A1-D6FC-4f65-9D91-7224C49458BB}"/>
          </c:extLst>
        </c:dLbl>
      </c:pivotFmt>
      <c:pivotFmt>
        <c:idx val="22"/>
      </c:pivotFmt>
      <c:pivotFmt>
        <c:idx val="23"/>
      </c:pivotFmt>
      <c:pivotFmt>
        <c:idx val="24"/>
      </c:pivotFmt>
      <c:pivotFmt>
        <c:idx val="25"/>
        <c:dLbl>
          <c:idx val="0"/>
          <c:showLegendKey val="0"/>
          <c:showVal val="0"/>
          <c:showCatName val="0"/>
          <c:showSerName val="0"/>
          <c:showPercent val="0"/>
          <c:showBubbleSize val="0"/>
          <c:extLst>
            <c:ext xmlns:c15="http://schemas.microsoft.com/office/drawing/2012/chart" uri="{CE6537A1-D6FC-4f65-9D91-7224C49458BB}"/>
          </c:extLst>
        </c:dLbl>
      </c:pivotFmt>
      <c:pivotFmt>
        <c:idx val="26"/>
      </c:pivotFmt>
      <c:pivotFmt>
        <c:idx val="27"/>
      </c:pivotFmt>
      <c:pivotFmt>
        <c:idx val="28"/>
      </c:pivotFmt>
      <c:pivotFmt>
        <c:idx val="29"/>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dLblPos val="inEnd"/>
          <c:showLegendKey val="0"/>
          <c:showVal val="0"/>
          <c:showCatName val="1"/>
          <c:showSerName val="0"/>
          <c:showPercent val="1"/>
          <c:showBubbleSize val="0"/>
          <c:extLst>
            <c:ext xmlns:c15="http://schemas.microsoft.com/office/drawing/2012/chart" uri="{CE6537A1-D6FC-4f65-9D91-7224C49458BB}"/>
          </c:extLst>
        </c:dLbl>
      </c:pivotFmt>
      <c:pivotFmt>
        <c:idx val="30"/>
        <c:spPr>
          <a:gradFill rotWithShape="1">
            <a:gsLst>
              <a:gs pos="0">
                <a:schemeClr val="accent2">
                  <a:shade val="65000"/>
                  <a:satMod val="103000"/>
                  <a:lumMod val="102000"/>
                  <a:tint val="94000"/>
                </a:schemeClr>
              </a:gs>
              <a:gs pos="50000">
                <a:schemeClr val="accent2">
                  <a:shade val="65000"/>
                  <a:satMod val="110000"/>
                  <a:lumMod val="100000"/>
                  <a:shade val="100000"/>
                </a:schemeClr>
              </a:gs>
              <a:gs pos="100000">
                <a:schemeClr val="accent2">
                  <a:shade val="65000"/>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31"/>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32"/>
        <c:spPr>
          <a:gradFill rotWithShape="1">
            <a:gsLst>
              <a:gs pos="0">
                <a:schemeClr val="accent2">
                  <a:tint val="65000"/>
                  <a:satMod val="103000"/>
                  <a:lumMod val="102000"/>
                  <a:tint val="94000"/>
                </a:schemeClr>
              </a:gs>
              <a:gs pos="50000">
                <a:schemeClr val="accent2">
                  <a:tint val="65000"/>
                  <a:satMod val="110000"/>
                  <a:lumMod val="100000"/>
                  <a:shade val="100000"/>
                </a:schemeClr>
              </a:gs>
              <a:gs pos="100000">
                <a:schemeClr val="accent2">
                  <a:tint val="65000"/>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33"/>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dLblPos val="inEnd"/>
          <c:showLegendKey val="0"/>
          <c:showVal val="0"/>
          <c:showCatName val="1"/>
          <c:showSerName val="0"/>
          <c:showPercent val="1"/>
          <c:showBubbleSize val="0"/>
          <c:extLst>
            <c:ext xmlns:c15="http://schemas.microsoft.com/office/drawing/2012/chart" uri="{CE6537A1-D6FC-4f65-9D91-7224C49458BB}"/>
          </c:extLst>
        </c:dLbl>
      </c:pivotFmt>
      <c:pivotFmt>
        <c:idx val="34"/>
        <c:spPr>
          <a:gradFill rotWithShape="1">
            <a:gsLst>
              <a:gs pos="0">
                <a:schemeClr val="accent2">
                  <a:shade val="65000"/>
                  <a:satMod val="103000"/>
                  <a:lumMod val="102000"/>
                  <a:tint val="94000"/>
                </a:schemeClr>
              </a:gs>
              <a:gs pos="50000">
                <a:schemeClr val="accent2">
                  <a:shade val="65000"/>
                  <a:satMod val="110000"/>
                  <a:lumMod val="100000"/>
                  <a:shade val="100000"/>
                </a:schemeClr>
              </a:gs>
              <a:gs pos="100000">
                <a:schemeClr val="accent2">
                  <a:shade val="65000"/>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35"/>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36"/>
        <c:spPr>
          <a:gradFill rotWithShape="1">
            <a:gsLst>
              <a:gs pos="0">
                <a:schemeClr val="accent2">
                  <a:tint val="65000"/>
                  <a:satMod val="103000"/>
                  <a:lumMod val="102000"/>
                  <a:tint val="94000"/>
                </a:schemeClr>
              </a:gs>
              <a:gs pos="50000">
                <a:schemeClr val="accent2">
                  <a:tint val="65000"/>
                  <a:satMod val="110000"/>
                  <a:lumMod val="100000"/>
                  <a:shade val="100000"/>
                </a:schemeClr>
              </a:gs>
              <a:gs pos="100000">
                <a:schemeClr val="accent2">
                  <a:tint val="65000"/>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37"/>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dLblPos val="inEnd"/>
          <c:showLegendKey val="0"/>
          <c:showVal val="0"/>
          <c:showCatName val="1"/>
          <c:showSerName val="0"/>
          <c:showPercent val="1"/>
          <c:showBubbleSize val="0"/>
          <c:extLst>
            <c:ext xmlns:c15="http://schemas.microsoft.com/office/drawing/2012/chart" uri="{CE6537A1-D6FC-4f65-9D91-7224C49458BB}"/>
          </c:extLst>
        </c:dLbl>
      </c:pivotFmt>
      <c:pivotFmt>
        <c:idx val="38"/>
        <c:spPr>
          <a:gradFill rotWithShape="1">
            <a:gsLst>
              <a:gs pos="0">
                <a:schemeClr val="accent2">
                  <a:shade val="65000"/>
                  <a:satMod val="103000"/>
                  <a:lumMod val="102000"/>
                  <a:tint val="94000"/>
                </a:schemeClr>
              </a:gs>
              <a:gs pos="50000">
                <a:schemeClr val="accent2">
                  <a:shade val="65000"/>
                  <a:satMod val="110000"/>
                  <a:lumMod val="100000"/>
                  <a:shade val="100000"/>
                </a:schemeClr>
              </a:gs>
              <a:gs pos="100000">
                <a:schemeClr val="accent2">
                  <a:shade val="65000"/>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39"/>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40"/>
        <c:spPr>
          <a:gradFill rotWithShape="1">
            <a:gsLst>
              <a:gs pos="0">
                <a:schemeClr val="accent2">
                  <a:tint val="65000"/>
                  <a:satMod val="103000"/>
                  <a:lumMod val="102000"/>
                  <a:tint val="94000"/>
                </a:schemeClr>
              </a:gs>
              <a:gs pos="50000">
                <a:schemeClr val="accent2">
                  <a:tint val="65000"/>
                  <a:satMod val="110000"/>
                  <a:lumMod val="100000"/>
                  <a:shade val="100000"/>
                </a:schemeClr>
              </a:gs>
              <a:gs pos="100000">
                <a:schemeClr val="accent2">
                  <a:tint val="65000"/>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41"/>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dLblPos val="inEnd"/>
          <c:showLegendKey val="0"/>
          <c:showVal val="0"/>
          <c:showCatName val="1"/>
          <c:showSerName val="0"/>
          <c:showPercent val="1"/>
          <c:showBubbleSize val="0"/>
          <c:extLst>
            <c:ext xmlns:c15="http://schemas.microsoft.com/office/drawing/2012/chart" uri="{CE6537A1-D6FC-4f65-9D91-7224C49458BB}"/>
          </c:extLst>
        </c:dLbl>
      </c:pivotFmt>
      <c:pivotFmt>
        <c:idx val="42"/>
        <c:spPr>
          <a:gradFill rotWithShape="1">
            <a:gsLst>
              <a:gs pos="0">
                <a:schemeClr val="accent2">
                  <a:shade val="65000"/>
                  <a:satMod val="103000"/>
                  <a:lumMod val="102000"/>
                  <a:tint val="94000"/>
                </a:schemeClr>
              </a:gs>
              <a:gs pos="50000">
                <a:schemeClr val="accent2">
                  <a:shade val="65000"/>
                  <a:satMod val="110000"/>
                  <a:lumMod val="100000"/>
                  <a:shade val="100000"/>
                </a:schemeClr>
              </a:gs>
              <a:gs pos="100000">
                <a:schemeClr val="accent2">
                  <a:shade val="65000"/>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43"/>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44"/>
        <c:spPr>
          <a:gradFill rotWithShape="1">
            <a:gsLst>
              <a:gs pos="0">
                <a:schemeClr val="accent2">
                  <a:tint val="65000"/>
                  <a:satMod val="103000"/>
                  <a:lumMod val="102000"/>
                  <a:tint val="94000"/>
                </a:schemeClr>
              </a:gs>
              <a:gs pos="50000">
                <a:schemeClr val="accent2">
                  <a:tint val="65000"/>
                  <a:satMod val="110000"/>
                  <a:lumMod val="100000"/>
                  <a:shade val="100000"/>
                </a:schemeClr>
              </a:gs>
              <a:gs pos="100000">
                <a:schemeClr val="accent2">
                  <a:tint val="65000"/>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45"/>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dLblPos val="inEnd"/>
          <c:showLegendKey val="0"/>
          <c:showVal val="0"/>
          <c:showCatName val="1"/>
          <c:showSerName val="0"/>
          <c:showPercent val="1"/>
          <c:showBubbleSize val="0"/>
          <c:extLst>
            <c:ext xmlns:c15="http://schemas.microsoft.com/office/drawing/2012/chart" uri="{CE6537A1-D6FC-4f65-9D91-7224C49458BB}"/>
          </c:extLst>
        </c:dLbl>
      </c:pivotFmt>
      <c:pivotFmt>
        <c:idx val="46"/>
        <c:spPr>
          <a:gradFill rotWithShape="1">
            <a:gsLst>
              <a:gs pos="0">
                <a:schemeClr val="accent2">
                  <a:shade val="65000"/>
                  <a:satMod val="103000"/>
                  <a:lumMod val="102000"/>
                  <a:tint val="94000"/>
                </a:schemeClr>
              </a:gs>
              <a:gs pos="50000">
                <a:schemeClr val="accent2">
                  <a:shade val="65000"/>
                  <a:satMod val="110000"/>
                  <a:lumMod val="100000"/>
                  <a:shade val="100000"/>
                </a:schemeClr>
              </a:gs>
              <a:gs pos="100000">
                <a:schemeClr val="accent2">
                  <a:shade val="65000"/>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47"/>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48"/>
        <c:spPr>
          <a:gradFill rotWithShape="1">
            <a:gsLst>
              <a:gs pos="0">
                <a:schemeClr val="accent2">
                  <a:tint val="65000"/>
                  <a:satMod val="103000"/>
                  <a:lumMod val="102000"/>
                  <a:tint val="94000"/>
                </a:schemeClr>
              </a:gs>
              <a:gs pos="50000">
                <a:schemeClr val="accent2">
                  <a:tint val="65000"/>
                  <a:satMod val="110000"/>
                  <a:lumMod val="100000"/>
                  <a:shade val="100000"/>
                </a:schemeClr>
              </a:gs>
              <a:gs pos="100000">
                <a:schemeClr val="accent2">
                  <a:tint val="65000"/>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s>
    <c:plotArea>
      <c:layout/>
      <c:pieChart>
        <c:varyColors val="1"/>
        <c:ser>
          <c:idx val="0"/>
          <c:order val="0"/>
          <c:tx>
            <c:strRef>
              <c:f>Sheet6!$B$55</c:f>
              <c:strCache>
                <c:ptCount val="1"/>
                <c:pt idx="0">
                  <c:v>Total</c:v>
                </c:pt>
              </c:strCache>
            </c:strRef>
          </c:tx>
          <c:dPt>
            <c:idx val="0"/>
            <c:bubble3D val="0"/>
            <c:spPr>
              <a:gradFill rotWithShape="1">
                <a:gsLst>
                  <a:gs pos="0">
                    <a:schemeClr val="accent2">
                      <a:shade val="65000"/>
                      <a:satMod val="103000"/>
                      <a:lumMod val="102000"/>
                      <a:tint val="94000"/>
                    </a:schemeClr>
                  </a:gs>
                  <a:gs pos="50000">
                    <a:schemeClr val="accent1">
                      <a:lumMod val="40000"/>
                      <a:lumOff val="60000"/>
                    </a:schemeClr>
                  </a:gs>
                  <a:gs pos="100000">
                    <a:schemeClr val="accent5">
                      <a:lumMod val="50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4637-47CA-8C89-C1CBDD0B68BE}"/>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4637-47CA-8C89-C1CBDD0B68BE}"/>
              </c:ext>
            </c:extLst>
          </c:dPt>
          <c:dPt>
            <c:idx val="2"/>
            <c:bubble3D val="0"/>
            <c:spPr>
              <a:gradFill rotWithShape="1">
                <a:gsLst>
                  <a:gs pos="0">
                    <a:schemeClr val="accent2">
                      <a:tint val="65000"/>
                      <a:satMod val="103000"/>
                      <a:lumMod val="102000"/>
                      <a:tint val="94000"/>
                    </a:schemeClr>
                  </a:gs>
                  <a:gs pos="50000">
                    <a:schemeClr val="accent2">
                      <a:tint val="65000"/>
                      <a:satMod val="110000"/>
                      <a:lumMod val="100000"/>
                      <a:shade val="100000"/>
                    </a:schemeClr>
                  </a:gs>
                  <a:gs pos="100000">
                    <a:schemeClr val="accent2">
                      <a:tint val="65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4637-47CA-8C89-C1CBDD0B68BE}"/>
              </c:ext>
            </c:extLst>
          </c:dPt>
          <c:dLbls>
            <c:spPr>
              <a:noFill/>
              <a:ln>
                <a:noFill/>
              </a:ln>
              <a:effectLst/>
            </c:spPr>
            <c:txPr>
              <a:bodyPr rot="0" spcFirstLastPara="1" vertOverflow="ellipsis" vert="horz" wrap="square" anchor="ctr" anchorCtr="1"/>
              <a:lstStyle/>
              <a:p>
                <a:pPr>
                  <a:defRPr sz="1600" b="1" i="0" u="none" strike="noStrike" kern="1200" baseline="0">
                    <a:solidFill>
                      <a:schemeClr val="tx1">
                        <a:lumMod val="85000"/>
                        <a:lumOff val="15000"/>
                      </a:schemeClr>
                    </a:solidFill>
                    <a:latin typeface="+mn-lt"/>
                    <a:ea typeface="+mn-ea"/>
                    <a:cs typeface="+mn-cs"/>
                  </a:defRPr>
                </a:pPr>
                <a:endParaRPr lang="en-US"/>
              </a:p>
            </c:txPr>
            <c:dLblPos val="in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Sheet6!$A$56:$A$59</c:f>
              <c:strCache>
                <c:ptCount val="3"/>
                <c:pt idx="0">
                  <c:v>Landing Page #1</c:v>
                </c:pt>
                <c:pt idx="1">
                  <c:v>Landing Page #2</c:v>
                </c:pt>
                <c:pt idx="2">
                  <c:v>Landing Page #3</c:v>
                </c:pt>
              </c:strCache>
            </c:strRef>
          </c:cat>
          <c:val>
            <c:numRef>
              <c:f>Sheet6!$B$56:$B$59</c:f>
              <c:numCache>
                <c:formatCode>General</c:formatCode>
                <c:ptCount val="3"/>
                <c:pt idx="0">
                  <c:v>520</c:v>
                </c:pt>
                <c:pt idx="1">
                  <c:v>321</c:v>
                </c:pt>
                <c:pt idx="2">
                  <c:v>410</c:v>
                </c:pt>
              </c:numCache>
            </c:numRef>
          </c:val>
          <c:extLst>
            <c:ext xmlns:c16="http://schemas.microsoft.com/office/drawing/2014/chart" uri="{C3380CC4-5D6E-409C-BE32-E72D297353CC}">
              <c16:uniqueId val="{00000006-4637-47CA-8C89-C1CBDD0B68BE}"/>
            </c:ext>
          </c:extLst>
        </c:ser>
        <c:dLbls>
          <c:dLblPos val="inEnd"/>
          <c:showLegendKey val="0"/>
          <c:showVal val="0"/>
          <c:showCatName val="1"/>
          <c:showSerName val="0"/>
          <c:showPercent val="1"/>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28575" cap="flat" cmpd="sng" algn="ctr">
      <a:noFill/>
      <a:round/>
    </a:ln>
    <a:effectLst/>
  </c:spPr>
  <c:txPr>
    <a:bodyPr/>
    <a:lstStyle/>
    <a:p>
      <a:pPr>
        <a:defRPr sz="1600">
          <a:solidFill>
            <a:schemeClr val="tx1">
              <a:lumMod val="85000"/>
              <a:lumOff val="15000"/>
            </a:schemeClr>
          </a:solidFill>
        </a:defRPr>
      </a:pPr>
      <a:endParaRPr lang="en-US"/>
    </a:p>
  </c:txPr>
  <c:externalData r:id="rId3">
    <c:autoUpdate val="0"/>
  </c:externalData>
  <c:extLst>
    <c:ext xmlns:c14="http://schemas.microsoft.com/office/drawing/2007/8/2/chart" uri="{781A3756-C4B2-4CAC-9D66-4F8BD8637D16}">
      <c14:pivotOptions>
        <c14:dropZoneFilter val="1"/>
        <c14:dropZoneSeries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pivotSource>
    <c:name>[Dashboard - DiangkinayMJ (1).xlsx]Sheet6!PivotTable17</c:name>
    <c:fmtId val="23"/>
  </c:pivotSource>
  <c:chart>
    <c:autoTitleDeleted val="1"/>
    <c:pivotFmts>
      <c:pivotFmt>
        <c:idx val="0"/>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2"/>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2"/>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2"/>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2"/>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2"/>
          </a:solidFill>
          <a:ln>
            <a:noFill/>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Sheet6!$B$46</c:f>
              <c:strCache>
                <c:ptCount val="1"/>
                <c:pt idx="0">
                  <c:v>Total</c:v>
                </c:pt>
              </c:strCache>
            </c:strRef>
          </c:tx>
          <c:spPr>
            <a:solidFill>
              <a:schemeClr val="accent2"/>
            </a:solidFill>
            <a:ln>
              <a:noFill/>
            </a:ln>
            <a:effectLst/>
          </c:spPr>
          <c:invertIfNegative val="0"/>
          <c:dPt>
            <c:idx val="2"/>
            <c:invertIfNegative val="0"/>
            <c:bubble3D val="0"/>
            <c:spPr>
              <a:gradFill>
                <a:gsLst>
                  <a:gs pos="0">
                    <a:schemeClr val="accent1">
                      <a:lumMod val="5000"/>
                      <a:lumOff val="95000"/>
                    </a:schemeClr>
                  </a:gs>
                  <a:gs pos="35000">
                    <a:schemeClr val="accent1">
                      <a:lumMod val="40000"/>
                      <a:lumOff val="60000"/>
                    </a:schemeClr>
                  </a:gs>
                  <a:gs pos="93578">
                    <a:schemeClr val="accent5">
                      <a:lumMod val="50000"/>
                    </a:schemeClr>
                  </a:gs>
                  <a:gs pos="68000">
                    <a:schemeClr val="accent1">
                      <a:lumMod val="75000"/>
                    </a:schemeClr>
                  </a:gs>
                </a:gsLst>
                <a:lin ang="5400000" scaled="1"/>
              </a:gradFill>
              <a:ln>
                <a:noFill/>
              </a:ln>
              <a:effectLst/>
            </c:spPr>
            <c:extLst>
              <c:ext xmlns:c16="http://schemas.microsoft.com/office/drawing/2014/chart" uri="{C3380CC4-5D6E-409C-BE32-E72D297353CC}">
                <c16:uniqueId val="{00000001-14DC-47C1-8ECC-8EA9B9A1A0DE}"/>
              </c:ext>
            </c:extLst>
          </c:dPt>
          <c:dLbls>
            <c:spPr>
              <a:noFill/>
              <a:ln>
                <a:noFill/>
              </a:ln>
              <a:effectLst/>
            </c:spPr>
            <c:txPr>
              <a:bodyPr rot="0" spcFirstLastPara="1" vertOverflow="ellipsis" vert="horz" wrap="square" anchor="ctr" anchorCtr="1"/>
              <a:lstStyle/>
              <a:p>
                <a:pPr>
                  <a:defRPr sz="1600" b="0" i="0" u="none" strike="noStrike" kern="1200" baseline="0">
                    <a:solidFill>
                      <a:schemeClr val="tx1">
                        <a:lumMod val="85000"/>
                        <a:lumOff val="1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Sheet6!$A$47:$A$53</c:f>
              <c:strCache>
                <c:ptCount val="6"/>
                <c:pt idx="0">
                  <c:v>Billboard</c:v>
                </c:pt>
                <c:pt idx="1">
                  <c:v>In Store Display</c:v>
                </c:pt>
                <c:pt idx="2">
                  <c:v>Magazine Ad</c:v>
                </c:pt>
                <c:pt idx="3">
                  <c:v>Newspaper Ad</c:v>
                </c:pt>
                <c:pt idx="4">
                  <c:v>Product Packaging</c:v>
                </c:pt>
                <c:pt idx="5">
                  <c:v>Tradeshow</c:v>
                </c:pt>
              </c:strCache>
            </c:strRef>
          </c:cat>
          <c:val>
            <c:numRef>
              <c:f>Sheet6!$B$47:$B$53</c:f>
              <c:numCache>
                <c:formatCode>General</c:formatCode>
                <c:ptCount val="6"/>
                <c:pt idx="0">
                  <c:v>112</c:v>
                </c:pt>
                <c:pt idx="1">
                  <c:v>280</c:v>
                </c:pt>
                <c:pt idx="2">
                  <c:v>1250</c:v>
                </c:pt>
                <c:pt idx="3">
                  <c:v>700</c:v>
                </c:pt>
                <c:pt idx="4">
                  <c:v>580</c:v>
                </c:pt>
                <c:pt idx="5">
                  <c:v>801</c:v>
                </c:pt>
              </c:numCache>
            </c:numRef>
          </c:val>
          <c:extLst>
            <c:ext xmlns:c16="http://schemas.microsoft.com/office/drawing/2014/chart" uri="{C3380CC4-5D6E-409C-BE32-E72D297353CC}">
              <c16:uniqueId val="{00000000-14DC-47C1-8ECC-8EA9B9A1A0DE}"/>
            </c:ext>
          </c:extLst>
        </c:ser>
        <c:dLbls>
          <c:dLblPos val="outEnd"/>
          <c:showLegendKey val="0"/>
          <c:showVal val="1"/>
          <c:showCatName val="0"/>
          <c:showSerName val="0"/>
          <c:showPercent val="0"/>
          <c:showBubbleSize val="0"/>
        </c:dLbls>
        <c:gapWidth val="81"/>
        <c:overlap val="-27"/>
        <c:axId val="210493824"/>
        <c:axId val="134126976"/>
      </c:barChart>
      <c:catAx>
        <c:axId val="2104938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85000"/>
                    <a:lumOff val="15000"/>
                  </a:schemeClr>
                </a:solidFill>
                <a:latin typeface="+mn-lt"/>
                <a:ea typeface="+mn-ea"/>
                <a:cs typeface="+mn-cs"/>
              </a:defRPr>
            </a:pPr>
            <a:endParaRPr lang="en-US"/>
          </a:p>
        </c:txPr>
        <c:crossAx val="134126976"/>
        <c:crosses val="autoZero"/>
        <c:auto val="1"/>
        <c:lblAlgn val="ctr"/>
        <c:lblOffset val="100"/>
        <c:noMultiLvlLbl val="0"/>
      </c:catAx>
      <c:valAx>
        <c:axId val="13412697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lumMod val="85000"/>
                    <a:lumOff val="15000"/>
                  </a:schemeClr>
                </a:solidFill>
                <a:latin typeface="+mn-lt"/>
                <a:ea typeface="+mn-ea"/>
                <a:cs typeface="+mn-cs"/>
              </a:defRPr>
            </a:pPr>
            <a:endParaRPr lang="en-US"/>
          </a:p>
        </c:txPr>
        <c:crossAx val="2104938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28575" cap="flat" cmpd="sng" algn="ctr">
      <a:noFill/>
      <a:round/>
    </a:ln>
    <a:effectLst/>
  </c:spPr>
  <c:txPr>
    <a:bodyPr/>
    <a:lstStyle/>
    <a:p>
      <a:pPr>
        <a:defRPr sz="1600">
          <a:solidFill>
            <a:schemeClr val="tx1">
              <a:lumMod val="85000"/>
              <a:lumOff val="15000"/>
            </a:schemeClr>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[Dashboard - DiangkinayMJ (1).xlsx]Sheet6!PivotTable19</c:name>
    <c:fmtId val="26"/>
  </c:pivotSource>
  <c:chart>
    <c:autoTitleDeleted val="1"/>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lumMod val="9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Sheet6!$B$61</c:f>
              <c:strCache>
                <c:ptCount val="1"/>
                <c:pt idx="0">
                  <c:v>Total</c:v>
                </c:pt>
              </c:strCache>
            </c:strRef>
          </c:tx>
          <c:spPr>
            <a:ln w="28575" cap="rnd">
              <a:solidFill>
                <a:schemeClr val="accent1"/>
              </a:solidFill>
              <a:round/>
            </a:ln>
            <a:effectLst/>
          </c:spPr>
          <c:marker>
            <c:symbol val="none"/>
          </c:marker>
          <c:cat>
            <c:strRef>
              <c:f>Sheet6!$A$62:$A$74</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Sheet6!$B$62:$B$74</c:f>
              <c:numCache>
                <c:formatCode>General</c:formatCode>
                <c:ptCount val="12"/>
                <c:pt idx="0">
                  <c:v>1000</c:v>
                </c:pt>
                <c:pt idx="1">
                  <c:v>1200</c:v>
                </c:pt>
                <c:pt idx="2">
                  <c:v>1210</c:v>
                </c:pt>
                <c:pt idx="3">
                  <c:v>1251</c:v>
                </c:pt>
                <c:pt idx="4">
                  <c:v>1400</c:v>
                </c:pt>
                <c:pt idx="5">
                  <c:v>1459</c:v>
                </c:pt>
                <c:pt idx="6">
                  <c:v>1401</c:v>
                </c:pt>
                <c:pt idx="7">
                  <c:v>1509</c:v>
                </c:pt>
                <c:pt idx="8">
                  <c:v>1498</c:v>
                </c:pt>
                <c:pt idx="9">
                  <c:v>1531</c:v>
                </c:pt>
                <c:pt idx="10">
                  <c:v>1600</c:v>
                </c:pt>
                <c:pt idx="11">
                  <c:v>1775</c:v>
                </c:pt>
              </c:numCache>
            </c:numRef>
          </c:val>
          <c:smooth val="0"/>
          <c:extLst>
            <c:ext xmlns:c16="http://schemas.microsoft.com/office/drawing/2014/chart" uri="{C3380CC4-5D6E-409C-BE32-E72D297353CC}">
              <c16:uniqueId val="{00000000-B59D-4726-A432-A5D1FC5B6D16}"/>
            </c:ext>
          </c:extLst>
        </c:ser>
        <c:dLbls>
          <c:showLegendKey val="0"/>
          <c:showVal val="0"/>
          <c:showCatName val="0"/>
          <c:showSerName val="0"/>
          <c:showPercent val="0"/>
          <c:showBubbleSize val="0"/>
        </c:dLbls>
        <c:smooth val="0"/>
        <c:axId val="103308640"/>
        <c:axId val="134148576"/>
      </c:lineChart>
      <c:catAx>
        <c:axId val="1033086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85000"/>
                    <a:lumOff val="15000"/>
                  </a:schemeClr>
                </a:solidFill>
                <a:latin typeface="+mn-lt"/>
                <a:ea typeface="+mn-ea"/>
                <a:cs typeface="+mn-cs"/>
              </a:defRPr>
            </a:pPr>
            <a:endParaRPr lang="en-US"/>
          </a:p>
        </c:txPr>
        <c:crossAx val="134148576"/>
        <c:crosses val="autoZero"/>
        <c:auto val="1"/>
        <c:lblAlgn val="ctr"/>
        <c:lblOffset val="100"/>
        <c:noMultiLvlLbl val="0"/>
      </c:catAx>
      <c:valAx>
        <c:axId val="13414857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lumMod val="85000"/>
                    <a:lumOff val="15000"/>
                  </a:schemeClr>
                </a:solidFill>
                <a:latin typeface="+mn-lt"/>
                <a:ea typeface="+mn-ea"/>
                <a:cs typeface="+mn-cs"/>
              </a:defRPr>
            </a:pPr>
            <a:endParaRPr lang="en-US"/>
          </a:p>
        </c:txPr>
        <c:crossAx val="10330864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9050" cap="flat" cmpd="sng" algn="ctr">
      <a:noFill/>
      <a:round/>
    </a:ln>
    <a:effectLst/>
  </c:spPr>
  <c:txPr>
    <a:bodyPr/>
    <a:lstStyle/>
    <a:p>
      <a:pPr>
        <a:defRPr sz="1600">
          <a:solidFill>
            <a:schemeClr val="tx1">
              <a:lumMod val="85000"/>
              <a:lumOff val="15000"/>
            </a:schemeClr>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withinLinearReversed" id="21">
  <a:schemeClr val="accent1"/>
</cs:colorStyle>
</file>

<file path=ppt/charts/colors2.xml><?xml version="1.0" encoding="utf-8"?>
<cs:colorStyle xmlns:cs="http://schemas.microsoft.com/office/drawing/2012/chartStyle" xmlns:a="http://schemas.openxmlformats.org/drawingml/2006/main" meth="withinLinearReversed" id="24">
  <a:schemeClr val="accent4"/>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withinLinear" id="15">
  <a:schemeClr val="accent2"/>
</cs:colorStyle>
</file>

<file path=ppt/charts/colors5.xml><?xml version="1.0" encoding="utf-8"?>
<cs:colorStyle xmlns:cs="http://schemas.microsoft.com/office/drawing/2012/chartStyle" xmlns:a="http://schemas.openxmlformats.org/drawingml/2006/main" meth="withinLinear" id="15">
  <a:schemeClr val="accent2"/>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87ADD9-2083-264C-A652-8D52D02F7E72}" type="datetimeFigureOut">
              <a:rPr lang="en-US" smtClean="0"/>
              <a:t>9/7/2023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DC217-DF71-1A49-B3EA-559F1F43B0FF}" type="slidenum">
              <a:rPr lang="en-US" smtClean="0"/>
              <a:t>‹#›</a:t>
            </a:fld>
            <a:endParaRPr lang="en-US" dirty="0"/>
          </a:p>
        </p:txBody>
      </p:sp>
    </p:spTree>
    <p:extLst>
      <p:ext uri="{BB962C8B-B14F-4D97-AF65-F5344CB8AC3E}">
        <p14:creationId xmlns:p14="http://schemas.microsoft.com/office/powerpoint/2010/main" val="28464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1</a:t>
            </a:fld>
            <a:endParaRPr lang="en-US" dirty="0"/>
          </a:p>
        </p:txBody>
      </p:sp>
    </p:spTree>
    <p:extLst>
      <p:ext uri="{BB962C8B-B14F-4D97-AF65-F5344CB8AC3E}">
        <p14:creationId xmlns:p14="http://schemas.microsoft.com/office/powerpoint/2010/main" val="6438393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Most of the months didn’t reach the goal is might because there’s a problem in the ad location specifically the billboard ad which has the lowest scans.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Landing Page #1 and Landing Page #2 needs more traffic or improvements to generate most scans.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cause of low scans in the billboard is might because the people don’t have enough time to scan the QR as they are on the road. Suggestion is that change the billboard location to a more traffic area.</a:t>
            </a:r>
          </a:p>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10</a:t>
            </a:fld>
            <a:endParaRPr lang="en-US" dirty="0"/>
          </a:p>
        </p:txBody>
      </p:sp>
    </p:spTree>
    <p:extLst>
      <p:ext uri="{BB962C8B-B14F-4D97-AF65-F5344CB8AC3E}">
        <p14:creationId xmlns:p14="http://schemas.microsoft.com/office/powerpoint/2010/main" val="12117533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11</a:t>
            </a:fld>
            <a:endParaRPr lang="en-US" dirty="0"/>
          </a:p>
        </p:txBody>
      </p:sp>
    </p:spTree>
    <p:extLst>
      <p:ext uri="{BB962C8B-B14F-4D97-AF65-F5344CB8AC3E}">
        <p14:creationId xmlns:p14="http://schemas.microsoft.com/office/powerpoint/2010/main" val="657175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7DC217-DF71-1A49-B3EA-559F1F43B0FF}" type="slidenum">
              <a:rPr lang="en-US" smtClean="0"/>
              <a:t>12</a:t>
            </a:fld>
            <a:endParaRPr lang="en-US" dirty="0"/>
          </a:p>
        </p:txBody>
      </p:sp>
    </p:spTree>
    <p:extLst>
      <p:ext uri="{BB962C8B-B14F-4D97-AF65-F5344CB8AC3E}">
        <p14:creationId xmlns:p14="http://schemas.microsoft.com/office/powerpoint/2010/main" val="41924555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presentation consists of visualizations based on the given data. By this visualizations it will aide us on determining the effectiveness of our QR Code Marketing Strategy.</a:t>
            </a:r>
          </a:p>
        </p:txBody>
      </p:sp>
      <p:sp>
        <p:nvSpPr>
          <p:cNvPr id="4" name="Slide Number Placeholder 3"/>
          <p:cNvSpPr>
            <a:spLocks noGrp="1"/>
          </p:cNvSpPr>
          <p:nvPr>
            <p:ph type="sldNum" sz="quarter" idx="5"/>
          </p:nvPr>
        </p:nvSpPr>
        <p:spPr/>
        <p:txBody>
          <a:bodyPr/>
          <a:lstStyle/>
          <a:p>
            <a:fld id="{F97DC217-DF71-1A49-B3EA-559F1F43B0FF}" type="slidenum">
              <a:rPr lang="en-US" smtClean="0"/>
              <a:t>2</a:t>
            </a:fld>
            <a:endParaRPr lang="en-US" dirty="0"/>
          </a:p>
        </p:txBody>
      </p:sp>
    </p:spTree>
    <p:extLst>
      <p:ext uri="{BB962C8B-B14F-4D97-AF65-F5344CB8AC3E}">
        <p14:creationId xmlns:p14="http://schemas.microsoft.com/office/powerpoint/2010/main" val="354953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see that only January and April reached the goal of number of scans. Aside from that, we can see that there’s a significant increase of scans each month. This is a good indication that the QR Marketing Strategy is effective on attracting people despite that it didn’t reach most of the goals.</a:t>
            </a:r>
          </a:p>
        </p:txBody>
      </p:sp>
      <p:sp>
        <p:nvSpPr>
          <p:cNvPr id="4" name="Slide Number Placeholder 3"/>
          <p:cNvSpPr>
            <a:spLocks noGrp="1"/>
          </p:cNvSpPr>
          <p:nvPr>
            <p:ph type="sldNum" sz="quarter" idx="5"/>
          </p:nvPr>
        </p:nvSpPr>
        <p:spPr/>
        <p:txBody>
          <a:bodyPr/>
          <a:lstStyle/>
          <a:p>
            <a:fld id="{F97DC217-DF71-1A49-B3EA-559F1F43B0FF}" type="slidenum">
              <a:rPr lang="en-US" smtClean="0"/>
              <a:t>3</a:t>
            </a:fld>
            <a:endParaRPr lang="en-US" dirty="0"/>
          </a:p>
        </p:txBody>
      </p:sp>
    </p:spTree>
    <p:extLst>
      <p:ext uri="{BB962C8B-B14F-4D97-AF65-F5344CB8AC3E}">
        <p14:creationId xmlns:p14="http://schemas.microsoft.com/office/powerpoint/2010/main" val="802549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can see in this graph, none reached the goal in scan through rate. Scan through rate indicates how the target audience considers the advertisement relevant. Despite the number of scans reached the goal in January and April, we can see that those months didn’t reach the goal on scan through rate. The QR Code might be attractive enough to scan but it is not enough to keep the people engaged or follow the link the QR generated. I suggest that make the marketing eye catching and create incentives to those who scans the QR Code.</a:t>
            </a:r>
          </a:p>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4</a:t>
            </a:fld>
            <a:endParaRPr lang="en-US" dirty="0"/>
          </a:p>
        </p:txBody>
      </p:sp>
    </p:spTree>
    <p:extLst>
      <p:ext uri="{BB962C8B-B14F-4D97-AF65-F5344CB8AC3E}">
        <p14:creationId xmlns:p14="http://schemas.microsoft.com/office/powerpoint/2010/main" val="27915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Highest impressions of QR Code is in the month of November, this might be because of the close holiday of giving gifts which is December.</a:t>
            </a:r>
          </a:p>
        </p:txBody>
      </p:sp>
      <p:sp>
        <p:nvSpPr>
          <p:cNvPr id="4" name="Slide Number Placeholder 3"/>
          <p:cNvSpPr>
            <a:spLocks noGrp="1"/>
          </p:cNvSpPr>
          <p:nvPr>
            <p:ph type="sldNum" sz="quarter" idx="5"/>
          </p:nvPr>
        </p:nvSpPr>
        <p:spPr/>
        <p:txBody>
          <a:bodyPr/>
          <a:lstStyle/>
          <a:p>
            <a:fld id="{F97DC217-DF71-1A49-B3EA-559F1F43B0FF}" type="slidenum">
              <a:rPr lang="en-US" smtClean="0"/>
              <a:t>5</a:t>
            </a:fld>
            <a:endParaRPr lang="en-US" dirty="0"/>
          </a:p>
        </p:txBody>
      </p:sp>
    </p:spTree>
    <p:extLst>
      <p:ext uri="{BB962C8B-B14F-4D97-AF65-F5344CB8AC3E}">
        <p14:creationId xmlns:p14="http://schemas.microsoft.com/office/powerpoint/2010/main" val="34782404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Most Conversions is by Landing Page #1. There’s a need for improvements on the other two landing pages. </a:t>
            </a:r>
          </a:p>
        </p:txBody>
      </p:sp>
      <p:sp>
        <p:nvSpPr>
          <p:cNvPr id="4" name="Slide Number Placeholder 3"/>
          <p:cNvSpPr>
            <a:spLocks noGrp="1"/>
          </p:cNvSpPr>
          <p:nvPr>
            <p:ph type="sldNum" sz="quarter" idx="5"/>
          </p:nvPr>
        </p:nvSpPr>
        <p:spPr/>
        <p:txBody>
          <a:bodyPr/>
          <a:lstStyle/>
          <a:p>
            <a:fld id="{F97DC217-DF71-1A49-B3EA-559F1F43B0FF}" type="slidenum">
              <a:rPr lang="en-US" smtClean="0"/>
              <a:t>6</a:t>
            </a:fld>
            <a:endParaRPr lang="en-US" dirty="0"/>
          </a:p>
        </p:txBody>
      </p:sp>
    </p:spTree>
    <p:extLst>
      <p:ext uri="{BB962C8B-B14F-4D97-AF65-F5344CB8AC3E}">
        <p14:creationId xmlns:p14="http://schemas.microsoft.com/office/powerpoint/2010/main" val="25190524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scans are generated from Magazine. This is because when people are resting when reading magazines and they have time to scan the QR while the least scans are in the billboard as most of the people seeing it is in the road.</a:t>
            </a:r>
          </a:p>
        </p:txBody>
      </p:sp>
      <p:sp>
        <p:nvSpPr>
          <p:cNvPr id="4" name="Slide Number Placeholder 3"/>
          <p:cNvSpPr>
            <a:spLocks noGrp="1"/>
          </p:cNvSpPr>
          <p:nvPr>
            <p:ph type="sldNum" sz="quarter" idx="5"/>
          </p:nvPr>
        </p:nvSpPr>
        <p:spPr/>
        <p:txBody>
          <a:bodyPr/>
          <a:lstStyle/>
          <a:p>
            <a:fld id="{F97DC217-DF71-1A49-B3EA-559F1F43B0FF}" type="slidenum">
              <a:rPr lang="en-US" smtClean="0"/>
              <a:t>7</a:t>
            </a:fld>
            <a:endParaRPr lang="en-US" dirty="0"/>
          </a:p>
        </p:txBody>
      </p:sp>
    </p:spTree>
    <p:extLst>
      <p:ext uri="{BB962C8B-B14F-4D97-AF65-F5344CB8AC3E}">
        <p14:creationId xmlns:p14="http://schemas.microsoft.com/office/powerpoint/2010/main" val="28811721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Highest is in the month of December we can see that there’s a significant increase of conversions in each month.</a:t>
            </a:r>
          </a:p>
        </p:txBody>
      </p:sp>
      <p:sp>
        <p:nvSpPr>
          <p:cNvPr id="4" name="Slide Number Placeholder 3"/>
          <p:cNvSpPr>
            <a:spLocks noGrp="1"/>
          </p:cNvSpPr>
          <p:nvPr>
            <p:ph type="sldNum" sz="quarter" idx="5"/>
          </p:nvPr>
        </p:nvSpPr>
        <p:spPr/>
        <p:txBody>
          <a:bodyPr/>
          <a:lstStyle/>
          <a:p>
            <a:fld id="{F97DC217-DF71-1A49-B3EA-559F1F43B0FF}" type="slidenum">
              <a:rPr lang="en-US" smtClean="0"/>
              <a:t>8</a:t>
            </a:fld>
            <a:endParaRPr lang="en-US" dirty="0"/>
          </a:p>
        </p:txBody>
      </p:sp>
    </p:spTree>
    <p:extLst>
      <p:ext uri="{BB962C8B-B14F-4D97-AF65-F5344CB8AC3E}">
        <p14:creationId xmlns:p14="http://schemas.microsoft.com/office/powerpoint/2010/main" val="12242205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dirty="0"/>
              <a:t>Only in January and April the number of scans reached the goal.</a:t>
            </a:r>
          </a:p>
          <a:p>
            <a:pPr marL="342900" indent="-342900">
              <a:buFont typeface="Arial" panose="020B0604020202020204" pitchFamily="34" charset="0"/>
              <a:buChar char="•"/>
            </a:pPr>
            <a:r>
              <a:rPr lang="en-US" dirty="0"/>
              <a:t>Average Actual Scan Through Rate is 3.55% which is way below the goal 6%.</a:t>
            </a:r>
          </a:p>
          <a:p>
            <a:pPr marL="342900" indent="-342900">
              <a:buFont typeface="Arial" panose="020B0604020202020204" pitchFamily="34" charset="0"/>
              <a:buChar char="•"/>
            </a:pPr>
            <a:r>
              <a:rPr lang="en-US" dirty="0"/>
              <a:t>November is the month that has the highest impressions.</a:t>
            </a:r>
          </a:p>
          <a:p>
            <a:pPr marL="342900" indent="-342900">
              <a:buFont typeface="Arial" panose="020B0604020202020204" pitchFamily="34" charset="0"/>
              <a:buChar char="•"/>
            </a:pPr>
            <a:r>
              <a:rPr lang="en-US" dirty="0"/>
              <a:t>Landing Page 3 has the highest conversion.</a:t>
            </a:r>
          </a:p>
          <a:p>
            <a:pPr marL="342900" indent="-342900">
              <a:buFont typeface="Arial" panose="020B0604020202020204" pitchFamily="34" charset="0"/>
              <a:buChar char="•"/>
            </a:pPr>
            <a:r>
              <a:rPr lang="en-US" dirty="0"/>
              <a:t>Magazine Ad generated the most scans.</a:t>
            </a:r>
          </a:p>
          <a:p>
            <a:pPr marL="342900" indent="-342900">
              <a:buFont typeface="Arial" panose="020B0604020202020204" pitchFamily="34" charset="0"/>
              <a:buChar char="•"/>
            </a:pPr>
            <a:r>
              <a:rPr lang="en-US" dirty="0"/>
              <a:t>Highest conversion is on the month of December.</a:t>
            </a:r>
          </a:p>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9</a:t>
            </a:fld>
            <a:endParaRPr lang="en-US" dirty="0"/>
          </a:p>
        </p:txBody>
      </p:sp>
    </p:spTree>
    <p:extLst>
      <p:ext uri="{BB962C8B-B14F-4D97-AF65-F5344CB8AC3E}">
        <p14:creationId xmlns:p14="http://schemas.microsoft.com/office/powerpoint/2010/main" val="36091427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3" y="1122363"/>
            <a:ext cx="7096933" cy="2387600"/>
          </a:xfrm>
        </p:spPr>
        <p:txBody>
          <a:bodyPr anchor="b">
            <a:noAutofit/>
          </a:bodyPr>
          <a:lstStyle>
            <a:lvl1pPr algn="l">
              <a:defRPr sz="6000" b="1">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9500507" cy="806675"/>
          </a:xfrm>
        </p:spPr>
        <p:txBody>
          <a:bodyPr>
            <a:noAutofit/>
          </a:bodyPr>
          <a:lstStyle>
            <a:lvl1pPr marL="0" indent="0" algn="l">
              <a:buNone/>
              <a:defRPr sz="32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Rectangle 3">
            <a:extLst>
              <a:ext uri="{FF2B5EF4-FFF2-40B4-BE49-F238E27FC236}">
                <a16:creationId xmlns:a16="http://schemas.microsoft.com/office/drawing/2014/main" id="{9AC79249-FDC0-364D-A734-AE1DE1605D28}"/>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Oval 4">
            <a:extLst>
              <a:ext uri="{FF2B5EF4-FFF2-40B4-BE49-F238E27FC236}">
                <a16:creationId xmlns:a16="http://schemas.microsoft.com/office/drawing/2014/main" id="{902465C8-266D-104C-9C49-323DF4A8277E}"/>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a16="http://schemas.microsoft.com/office/drawing/2014/main" id="{37979A1C-BF60-B345-A664-2E4F7A3461EB}"/>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8">
            <a:extLst>
              <a:ext uri="{FF2B5EF4-FFF2-40B4-BE49-F238E27FC236}">
                <a16:creationId xmlns:a16="http://schemas.microsoft.com/office/drawing/2014/main" id="{58080B3E-915C-2D4C-8608-596E1BFD638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419"/>
            <a:ext cx="3927573" cy="3165022"/>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9E240E8A-950E-7946-826C-415CB5DACA43}"/>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meline">
    <p:bg>
      <p:bgPr>
        <a:solidFill>
          <a:schemeClr val="accent1"/>
        </a:solidFill>
        <a:effectLst/>
      </p:bgPr>
    </p:bg>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solidFill>
                  <a:schemeClr val="bg1"/>
                </a:solidFill>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solidFill>
                  <a:schemeClr val="bg1"/>
                </a:solidFill>
                <a:latin typeface="+mn-lt"/>
              </a:defRPr>
            </a:lvl1pPr>
            <a:lvl2pPr marL="457200" indent="0">
              <a:buNone/>
              <a:defRPr>
                <a:solidFill>
                  <a:schemeClr val="bg1"/>
                </a:solidFill>
                <a:latin typeface="+mn-lt"/>
              </a:defRPr>
            </a:lvl2pPr>
            <a:lvl3pPr marL="914400" indent="0">
              <a:buNone/>
              <a:defRPr>
                <a:solidFill>
                  <a:schemeClr val="bg1"/>
                </a:solidFill>
                <a:latin typeface="+mn-lt"/>
              </a:defRPr>
            </a:lvl3pPr>
            <a:lvl4pPr marL="1371600" indent="0">
              <a:buNone/>
              <a:defRPr>
                <a:solidFill>
                  <a:schemeClr val="bg1"/>
                </a:solidFill>
                <a:latin typeface="+mn-lt"/>
              </a:defRPr>
            </a:lvl4pPr>
            <a:lvl5pPr marL="1828800" indent="0">
              <a:buNone/>
              <a:defRPr>
                <a:solidFill>
                  <a:schemeClr val="bg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5F02DCD1-2C6B-F948-9F72-3BB0CF3D512E}" type="datetime1">
              <a:rPr lang="en-US" smtClean="0"/>
              <a:pPr/>
              <a:t>9/7/2023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2"/>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5692755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2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C1583C39-01BF-7F43-854C-FBB4E9AB6B0C}" type="datetime1">
              <a:rPr lang="en-US" smtClean="0"/>
              <a:pPr/>
              <a:t>9/7/2023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6283235"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6283235"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319127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3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1" y="2526318"/>
            <a:ext cx="3218688"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rot="5400000">
            <a:off x="8580896" y="0"/>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a:off x="-2364"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rot="5400000" flipH="1">
            <a:off x="11258144" y="5924144"/>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2587417"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67114"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4B103E64-1627-9140-8127-1849FED275E1}" type="datetime1">
              <a:rPr lang="en-US" smtClean="0"/>
              <a:pPr/>
              <a:t>9/7/2023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4683787"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4683788"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a:extLst>
              <a:ext uri="{FF2B5EF4-FFF2-40B4-BE49-F238E27FC236}">
                <a16:creationId xmlns:a16="http://schemas.microsoft.com/office/drawing/2014/main" id="{43D62993-A055-DF4F-9286-4FFE3A5C7FD7}"/>
              </a:ext>
            </a:extLst>
          </p:cNvPr>
          <p:cNvSpPr>
            <a:spLocks noGrp="1"/>
          </p:cNvSpPr>
          <p:nvPr>
            <p:ph idx="13"/>
          </p:nvPr>
        </p:nvSpPr>
        <p:spPr>
          <a:xfrm>
            <a:off x="8200082"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2">
            <a:extLst>
              <a:ext uri="{FF2B5EF4-FFF2-40B4-BE49-F238E27FC236}">
                <a16:creationId xmlns:a16="http://schemas.microsoft.com/office/drawing/2014/main" id="{A896DA2E-4448-254C-86D1-9E16E63CC6A0}"/>
              </a:ext>
            </a:extLst>
          </p:cNvPr>
          <p:cNvSpPr>
            <a:spLocks noGrp="1"/>
          </p:cNvSpPr>
          <p:nvPr>
            <p:ph idx="14"/>
          </p:nvPr>
        </p:nvSpPr>
        <p:spPr>
          <a:xfrm>
            <a:off x="820008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569764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End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122363"/>
            <a:ext cx="6220278" cy="2387600"/>
          </a:xfrm>
        </p:spPr>
        <p:txBody>
          <a:bodyPr anchor="b">
            <a:noAutofit/>
          </a:bodyPr>
          <a:lstStyle>
            <a:lvl1pPr algn="l">
              <a:defRPr sz="6000" b="1">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6220277" cy="2247219"/>
          </a:xfrm>
        </p:spPr>
        <p:txBody>
          <a:bodyPr>
            <a:noAutofit/>
          </a:bodyPr>
          <a:lstStyle>
            <a:lvl1pPr marL="0" indent="0" algn="l">
              <a:buNone/>
              <a:defRPr sz="28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Rectangle 3">
            <a:extLst>
              <a:ext uri="{FF2B5EF4-FFF2-40B4-BE49-F238E27FC236}">
                <a16:creationId xmlns:a16="http://schemas.microsoft.com/office/drawing/2014/main" id="{9AC79249-FDC0-364D-A734-AE1DE1605D28}"/>
              </a:ext>
            </a:extLst>
          </p:cNvPr>
          <p:cNvSpPr/>
          <p:nvPr userDrawn="1"/>
        </p:nvSpPr>
        <p:spPr>
          <a:xfrm>
            <a:off x="8264426" y="0"/>
            <a:ext cx="392757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685939"/>
            <a:ext cx="3927573" cy="3178856"/>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16">
            <a:extLst>
              <a:ext uri="{FF2B5EF4-FFF2-40B4-BE49-F238E27FC236}">
                <a16:creationId xmlns:a16="http://schemas.microsoft.com/office/drawing/2014/main" id="{39563C76-BC00-DE47-88F5-C24D3CE3325A}"/>
              </a:ext>
            </a:extLst>
          </p:cNvPr>
          <p:cNvSpPr/>
          <p:nvPr userDrawn="1"/>
        </p:nvSpPr>
        <p:spPr>
          <a:xfrm>
            <a:off x="10228214" y="-1"/>
            <a:ext cx="1963787" cy="3178856"/>
          </a:xfrm>
          <a:custGeom>
            <a:avLst/>
            <a:gdLst>
              <a:gd name="connsiteX0" fmla="*/ 0 w 1963787"/>
              <a:gd name="connsiteY0" fmla="*/ 0 h 3178856"/>
              <a:gd name="connsiteX1" fmla="*/ 1963787 w 1963787"/>
              <a:gd name="connsiteY1" fmla="*/ 0 h 3178856"/>
              <a:gd name="connsiteX2" fmla="*/ 1963787 w 1963787"/>
              <a:gd name="connsiteY2" fmla="*/ 1967129 h 3178856"/>
              <a:gd name="connsiteX3" fmla="*/ 1963787 w 1963787"/>
              <a:gd name="connsiteY3" fmla="*/ 2349671 h 3178856"/>
              <a:gd name="connsiteX4" fmla="*/ 1963787 w 1963787"/>
              <a:gd name="connsiteY4" fmla="*/ 3178856 h 3178856"/>
              <a:gd name="connsiteX5" fmla="*/ 1963753 w 1963787"/>
              <a:gd name="connsiteY5" fmla="*/ 3178856 h 3178856"/>
              <a:gd name="connsiteX6" fmla="*/ 1763002 w 1963787"/>
              <a:gd name="connsiteY6" fmla="*/ 3168629 h 3178856"/>
              <a:gd name="connsiteX7" fmla="*/ 0 w 1963787"/>
              <a:gd name="connsiteY7" fmla="*/ 1197921 h 3178856"/>
              <a:gd name="connsiteX8" fmla="*/ 0 w 1963787"/>
              <a:gd name="connsiteY8" fmla="*/ 1039961 h 3178856"/>
              <a:gd name="connsiteX9" fmla="*/ 0 w 1963787"/>
              <a:gd name="connsiteY9" fmla="*/ 0 h 317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787" h="3178856">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544706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17467"/>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DD9C8446-696E-6942-B6C8-CC9CAD0B34E0}" type="datetime1">
              <a:rPr lang="en-US" smtClean="0"/>
              <a:pPr/>
              <a:t>9/7/2023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1">
            <a:extLst>
              <a:ext uri="{FF2B5EF4-FFF2-40B4-BE49-F238E27FC236}">
                <a16:creationId xmlns:a16="http://schemas.microsoft.com/office/drawing/2014/main" id="{5E932F0D-7FC3-634B-932C-3625C16C8DE2}"/>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1167492" y="2653167"/>
            <a:ext cx="9779183" cy="3436483"/>
          </a:xfrm>
        </p:spPr>
        <p:txBody>
          <a:bodyPr>
            <a:noAutofit/>
          </a:bodyPr>
          <a:lstStyle>
            <a:lvl1pPr marL="0" indent="0">
              <a:lnSpc>
                <a:spcPct val="150000"/>
              </a:lnSpc>
              <a:buNone/>
              <a:defRPr sz="24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fld id="{F5592931-05C6-8543-8B6E-A8BD29BD5C2B}" type="datetime1">
              <a:rPr lang="en-US" smtClean="0"/>
              <a:pPr/>
              <a:t>9/7/2023</a:t>
            </a:fld>
            <a:endParaRPr lang="en-US" dirty="0"/>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sp>
        <p:nvSpPr>
          <p:cNvPr id="23" name="Freeform 22">
            <a:extLst>
              <a:ext uri="{FF2B5EF4-FFF2-40B4-BE49-F238E27FC236}">
                <a16:creationId xmlns:a16="http://schemas.microsoft.com/office/drawing/2014/main" id="{067EACEC-C2DD-EA42-8504-176673AD1F20}"/>
              </a:ext>
            </a:extLst>
          </p:cNvPr>
          <p:cNvSpPr/>
          <p:nvPr userDrawn="1"/>
        </p:nvSpPr>
        <p:spPr>
          <a:xfrm>
            <a:off x="0" y="0"/>
            <a:ext cx="8025490" cy="6858000"/>
          </a:xfrm>
          <a:custGeom>
            <a:avLst/>
            <a:gdLst>
              <a:gd name="connsiteX0" fmla="*/ 0 w 8025490"/>
              <a:gd name="connsiteY0" fmla="*/ 0 h 6858000"/>
              <a:gd name="connsiteX1" fmla="*/ 4596490 w 8025490"/>
              <a:gd name="connsiteY1" fmla="*/ 0 h 6858000"/>
              <a:gd name="connsiteX2" fmla="*/ 8025490 w 8025490"/>
              <a:gd name="connsiteY2" fmla="*/ 3429000 h 6858000"/>
              <a:gd name="connsiteX3" fmla="*/ 4596490 w 8025490"/>
              <a:gd name="connsiteY3" fmla="*/ 6858000 h 6858000"/>
              <a:gd name="connsiteX4" fmla="*/ 0 w 802549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5490" h="685800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059400"/>
            <a:ext cx="6245912" cy="2387600"/>
          </a:xfrm>
        </p:spPr>
        <p:txBody>
          <a:bodyPr anchor="b">
            <a:noAutofit/>
          </a:bodyPr>
          <a:lstStyle>
            <a:lvl1pPr algn="l">
              <a:defRPr sz="6000" b="1">
                <a:solidFill>
                  <a:schemeClr val="bg1"/>
                </a:solidFill>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4" y="3539075"/>
            <a:ext cx="6245912" cy="1406101"/>
          </a:xfrm>
        </p:spPr>
        <p:txBody>
          <a:bodyPr>
            <a:noAutofit/>
          </a:bodyPr>
          <a:lstStyle>
            <a:lvl1pPr marL="0" indent="0" algn="l">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grpSp>
        <p:nvGrpSpPr>
          <p:cNvPr id="6" name="Group 5">
            <a:extLst>
              <a:ext uri="{FF2B5EF4-FFF2-40B4-BE49-F238E27FC236}">
                <a16:creationId xmlns:a16="http://schemas.microsoft.com/office/drawing/2014/main" id="{89843C7E-5704-7A46-8974-F3BFA42E7310}"/>
              </a:ext>
            </a:extLst>
          </p:cNvPr>
          <p:cNvGrpSpPr/>
          <p:nvPr userDrawn="1"/>
        </p:nvGrpSpPr>
        <p:grpSpPr>
          <a:xfrm rot="16200000">
            <a:off x="8286528" y="2207195"/>
            <a:ext cx="3032351" cy="2443610"/>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7" name="Freeform 16">
            <a:extLst>
              <a:ext uri="{FF2B5EF4-FFF2-40B4-BE49-F238E27FC236}">
                <a16:creationId xmlns:a16="http://schemas.microsoft.com/office/drawing/2014/main" id="{0B179973-08D2-EF40-B516-35E75E906394}"/>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17">
            <a:extLst>
              <a:ext uri="{FF2B5EF4-FFF2-40B4-BE49-F238E27FC236}">
                <a16:creationId xmlns:a16="http://schemas.microsoft.com/office/drawing/2014/main" id="{6C811FF3-E48A-194D-8022-65F8C3A17449}"/>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986529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7E7AB22C-8B7E-9B4A-8C65-396C3C874D86}" type="datetime1">
              <a:rPr lang="en-US" smtClean="0"/>
              <a:pPr/>
              <a:t>9/7/2023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9781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hart 2">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3"/>
            <a:ext cx="9779182" cy="336681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8CE9AC2A-20AD-8C48-B5EB-B5322BDBCDEE}" type="datetime1">
              <a:rPr lang="en-US" smtClean="0"/>
              <a:pPr/>
              <a:t>9/7/2023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190945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798721" y="1684338"/>
            <a:ext cx="8594558" cy="2810460"/>
          </a:xfrm>
        </p:spPr>
        <p:txBody>
          <a:bodyPr>
            <a:noAutofit/>
          </a:bodyPr>
          <a:lstStyle>
            <a:lvl1pPr algn="ctr">
              <a:lnSpc>
                <a:spcPct val="100000"/>
              </a:lnSpc>
              <a:defRPr sz="4600">
                <a:solidFill>
                  <a:schemeClr val="bg1"/>
                </a:solidFill>
                <a:latin typeface="+mj-lt"/>
              </a:defRPr>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4C91C146-F9A8-9A4C-9508-8590923B8D9A}"/>
              </a:ext>
            </a:extLst>
          </p:cNvPr>
          <p:cNvSpPr>
            <a:spLocks noGrp="1"/>
          </p:cNvSpPr>
          <p:nvPr>
            <p:ph type="body" sz="quarter" idx="13" hasCustomPrompt="1"/>
          </p:nvPr>
        </p:nvSpPr>
        <p:spPr>
          <a:xfrm>
            <a:off x="381000" y="519405"/>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10" name="Text Placeholder 9">
            <a:extLst>
              <a:ext uri="{FF2B5EF4-FFF2-40B4-BE49-F238E27FC236}">
                <a16:creationId xmlns:a16="http://schemas.microsoft.com/office/drawing/2014/main" id="{322D6C2B-78AC-DD47-9289-067C968B06C1}"/>
              </a:ext>
            </a:extLst>
          </p:cNvPr>
          <p:cNvSpPr>
            <a:spLocks noGrp="1"/>
          </p:cNvSpPr>
          <p:nvPr>
            <p:ph type="body" sz="quarter" idx="14"/>
          </p:nvPr>
        </p:nvSpPr>
        <p:spPr>
          <a:xfrm>
            <a:off x="6881813" y="4494213"/>
            <a:ext cx="3511550" cy="679450"/>
          </a:xfrm>
        </p:spPr>
        <p:txBody>
          <a:bodyPr>
            <a:noAutofit/>
          </a:bodyPr>
          <a:lstStyle>
            <a:lvl1pPr marL="0" indent="0" algn="r">
              <a:buNone/>
              <a:defRPr sz="2000">
                <a:solidFill>
                  <a:schemeClr val="bg1"/>
                </a:solidFill>
                <a:latin typeface="+mn-lt"/>
              </a:defRPr>
            </a:lvl1pPr>
            <a:lvl2pPr marL="457200" indent="0" algn="r">
              <a:buNone/>
              <a:defRPr sz="1800">
                <a:solidFill>
                  <a:schemeClr val="bg1"/>
                </a:solidFill>
                <a:latin typeface="Tenorite" pitchFamily="2" charset="0"/>
              </a:defRPr>
            </a:lvl2pPr>
            <a:lvl3pPr marL="914400" indent="0" algn="r">
              <a:buNone/>
              <a:defRPr sz="1600">
                <a:solidFill>
                  <a:schemeClr val="bg1"/>
                </a:solidFill>
                <a:latin typeface="Tenorite" pitchFamily="2" charset="0"/>
              </a:defRPr>
            </a:lvl3pPr>
            <a:lvl4pPr marL="1371600" indent="0" algn="r">
              <a:buNone/>
              <a:defRPr sz="1400">
                <a:solidFill>
                  <a:schemeClr val="bg1"/>
                </a:solidFill>
                <a:latin typeface="Tenorite" pitchFamily="2" charset="0"/>
              </a:defRPr>
            </a:lvl4pPr>
            <a:lvl5pPr marL="1828800" indent="0" algn="r">
              <a:buNone/>
              <a:defRPr sz="1400">
                <a:solidFill>
                  <a:schemeClr val="bg1"/>
                </a:solidFill>
                <a:latin typeface="Tenorite" pitchFamily="2" charset="0"/>
              </a:defRPr>
            </a:lvl5pPr>
          </a:lstStyle>
          <a:p>
            <a:pPr lvl="0"/>
            <a:r>
              <a:rPr lang="en-US"/>
              <a:t>Click to edit Master text styles</a:t>
            </a:r>
          </a:p>
        </p:txBody>
      </p:sp>
      <p:sp>
        <p:nvSpPr>
          <p:cNvPr id="9" name="Text Placeholder 7">
            <a:extLst>
              <a:ext uri="{FF2B5EF4-FFF2-40B4-BE49-F238E27FC236}">
                <a16:creationId xmlns:a16="http://schemas.microsoft.com/office/drawing/2014/main" id="{612193CD-03AD-D74D-A5CD-747A9B53F49A}"/>
              </a:ext>
            </a:extLst>
          </p:cNvPr>
          <p:cNvSpPr>
            <a:spLocks noGrp="1"/>
          </p:cNvSpPr>
          <p:nvPr>
            <p:ph type="body" sz="quarter" idx="15" hasCustomPrompt="1"/>
          </p:nvPr>
        </p:nvSpPr>
        <p:spPr>
          <a:xfrm>
            <a:off x="10609104" y="3399692"/>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noAutofit/>
          </a:bodyPr>
          <a:lstStyle>
            <a:lvl1pPr>
              <a:defRPr>
                <a:solidFill>
                  <a:schemeClr val="accent2"/>
                </a:solidFill>
                <a:latin typeface="+mn-lt"/>
              </a:defRPr>
            </a:lvl1pPr>
          </a:lstStyle>
          <a:p>
            <a:fld id="{4CF75428-5BE0-934D-BB71-675F8E23A386}" type="datetime1">
              <a:rPr lang="en-US" smtClean="0"/>
              <a:pPr/>
              <a:t>9/7/2023</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noAutofit/>
          </a:bodyPr>
          <a:lstStyle>
            <a:lvl1pPr>
              <a:defRPr>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28C225EC-F6EF-1144-834A-F0B91974AA41}"/>
              </a:ext>
            </a:extLst>
          </p:cNvPr>
          <p:cNvSpPr/>
          <p:nvPr userDrawn="1"/>
        </p:nvSpPr>
        <p:spPr>
          <a:xfrm>
            <a:off x="0" y="-1664"/>
            <a:ext cx="9857012" cy="68596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itle 1">
            <a:extLst>
              <a:ext uri="{FF2B5EF4-FFF2-40B4-BE49-F238E27FC236}">
                <a16:creationId xmlns:a16="http://schemas.microsoft.com/office/drawing/2014/main" id="{1E40CEAF-B1BB-174E-A798-3BA60D9C0458}"/>
              </a:ext>
            </a:extLst>
          </p:cNvPr>
          <p:cNvSpPr>
            <a:spLocks noGrp="1"/>
          </p:cNvSpPr>
          <p:nvPr>
            <p:ph type="title"/>
          </p:nvPr>
        </p:nvSpPr>
        <p:spPr>
          <a:xfrm>
            <a:off x="750430" y="381000"/>
            <a:ext cx="8401624" cy="1325563"/>
          </a:xfrm>
        </p:spPr>
        <p:txBody>
          <a:bodyPr lIns="0" anchor="b">
            <a:noAutofit/>
          </a:bodyPr>
          <a:lstStyle>
            <a:lvl1pPr>
              <a:defRPr sz="4800" b="1">
                <a:latin typeface="+mj-lt"/>
              </a:defRPr>
            </a:lvl1pPr>
          </a:lstStyle>
          <a:p>
            <a:r>
              <a:rPr lang="en-US"/>
              <a:t>Click to edit Master title style</a:t>
            </a:r>
            <a:endParaRPr lang="en-US" dirty="0"/>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227758"/>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0" name="Text Placeholder 28">
            <a:extLst>
              <a:ext uri="{FF2B5EF4-FFF2-40B4-BE49-F238E27FC236}">
                <a16:creationId xmlns:a16="http://schemas.microsoft.com/office/drawing/2014/main" id="{CC3A7E03-4F06-4380-90A1-845651EEA3C0}"/>
              </a:ext>
            </a:extLst>
          </p:cNvPr>
          <p:cNvSpPr>
            <a:spLocks noGrp="1"/>
          </p:cNvSpPr>
          <p:nvPr>
            <p:ph type="body" sz="quarter" idx="17" hasCustomPrompt="1"/>
          </p:nvPr>
        </p:nvSpPr>
        <p:spPr>
          <a:xfrm>
            <a:off x="2123351" y="2426400"/>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2123350" y="2811646"/>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7" name="Picture Placeholder 23">
            <a:extLst>
              <a:ext uri="{FF2B5EF4-FFF2-40B4-BE49-F238E27FC236}">
                <a16:creationId xmlns:a16="http://schemas.microsoft.com/office/drawing/2014/main" id="{9ABA5222-6FD6-405B-8AC8-18022C36590F}"/>
              </a:ext>
            </a:extLst>
          </p:cNvPr>
          <p:cNvSpPr>
            <a:spLocks noGrp="1"/>
          </p:cNvSpPr>
          <p:nvPr>
            <p:ph type="pic" sz="quarter" idx="14"/>
          </p:nvPr>
        </p:nvSpPr>
        <p:spPr>
          <a:xfrm>
            <a:off x="5495813" y="2227758"/>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2" name="Text Placeholder 28">
            <a:extLst>
              <a:ext uri="{FF2B5EF4-FFF2-40B4-BE49-F238E27FC236}">
                <a16:creationId xmlns:a16="http://schemas.microsoft.com/office/drawing/2014/main" id="{A1A33FCF-D2EB-478E-8679-428657895F76}"/>
              </a:ext>
            </a:extLst>
          </p:cNvPr>
          <p:cNvSpPr>
            <a:spLocks noGrp="1"/>
          </p:cNvSpPr>
          <p:nvPr>
            <p:ph type="body" sz="quarter" idx="19" hasCustomPrompt="1"/>
          </p:nvPr>
        </p:nvSpPr>
        <p:spPr>
          <a:xfrm>
            <a:off x="6870817" y="242256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3" name="Text Placeholder 28">
            <a:extLst>
              <a:ext uri="{FF2B5EF4-FFF2-40B4-BE49-F238E27FC236}">
                <a16:creationId xmlns:a16="http://schemas.microsoft.com/office/drawing/2014/main" id="{55274EF8-F641-41B2-89C1-FD94AFA48684}"/>
              </a:ext>
            </a:extLst>
          </p:cNvPr>
          <p:cNvSpPr>
            <a:spLocks noGrp="1"/>
          </p:cNvSpPr>
          <p:nvPr>
            <p:ph type="body" sz="quarter" idx="20" hasCustomPrompt="1"/>
          </p:nvPr>
        </p:nvSpPr>
        <p:spPr>
          <a:xfrm>
            <a:off x="6870816" y="280781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8" name="Picture Placeholder 23">
            <a:extLst>
              <a:ext uri="{FF2B5EF4-FFF2-40B4-BE49-F238E27FC236}">
                <a16:creationId xmlns:a16="http://schemas.microsoft.com/office/drawing/2014/main" id="{124DE785-775F-4AE4-94B3-FA728188EBA5}"/>
              </a:ext>
            </a:extLst>
          </p:cNvPr>
          <p:cNvSpPr>
            <a:spLocks noGrp="1"/>
          </p:cNvSpPr>
          <p:nvPr>
            <p:ph type="pic" sz="quarter" idx="15"/>
          </p:nvPr>
        </p:nvSpPr>
        <p:spPr>
          <a:xfrm>
            <a:off x="750429" y="4254273"/>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4" name="Text Placeholder 28">
            <a:extLst>
              <a:ext uri="{FF2B5EF4-FFF2-40B4-BE49-F238E27FC236}">
                <a16:creationId xmlns:a16="http://schemas.microsoft.com/office/drawing/2014/main" id="{5A429D4E-B795-4E55-852E-9E161F9EBD36}"/>
              </a:ext>
            </a:extLst>
          </p:cNvPr>
          <p:cNvSpPr>
            <a:spLocks noGrp="1"/>
          </p:cNvSpPr>
          <p:nvPr>
            <p:ph type="body" sz="quarter" idx="21" hasCustomPrompt="1"/>
          </p:nvPr>
        </p:nvSpPr>
        <p:spPr>
          <a:xfrm>
            <a:off x="2123351"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5" name="Text Placeholder 28">
            <a:extLst>
              <a:ext uri="{FF2B5EF4-FFF2-40B4-BE49-F238E27FC236}">
                <a16:creationId xmlns:a16="http://schemas.microsoft.com/office/drawing/2014/main" id="{41D297CB-52EE-4DE4-AEAC-CD4AAF2BF17B}"/>
              </a:ext>
            </a:extLst>
          </p:cNvPr>
          <p:cNvSpPr>
            <a:spLocks noGrp="1"/>
          </p:cNvSpPr>
          <p:nvPr>
            <p:ph type="body" sz="quarter" idx="22" hasCustomPrompt="1"/>
          </p:nvPr>
        </p:nvSpPr>
        <p:spPr>
          <a:xfrm>
            <a:off x="2123350"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9" name="Picture Placeholder 23">
            <a:extLst>
              <a:ext uri="{FF2B5EF4-FFF2-40B4-BE49-F238E27FC236}">
                <a16:creationId xmlns:a16="http://schemas.microsoft.com/office/drawing/2014/main" id="{F5694B35-7776-4DB9-9EB7-3AF076EC357D}"/>
              </a:ext>
            </a:extLst>
          </p:cNvPr>
          <p:cNvSpPr>
            <a:spLocks noGrp="1"/>
          </p:cNvSpPr>
          <p:nvPr>
            <p:ph type="pic" sz="quarter" idx="16"/>
          </p:nvPr>
        </p:nvSpPr>
        <p:spPr>
          <a:xfrm>
            <a:off x="5495813" y="4254273"/>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6" name="Text Placeholder 28">
            <a:extLst>
              <a:ext uri="{FF2B5EF4-FFF2-40B4-BE49-F238E27FC236}">
                <a16:creationId xmlns:a16="http://schemas.microsoft.com/office/drawing/2014/main" id="{AD7B736B-3A10-499F-8F23-4437982C8231}"/>
              </a:ext>
            </a:extLst>
          </p:cNvPr>
          <p:cNvSpPr>
            <a:spLocks noGrp="1"/>
          </p:cNvSpPr>
          <p:nvPr>
            <p:ph type="body" sz="quarter" idx="23" hasCustomPrompt="1"/>
          </p:nvPr>
        </p:nvSpPr>
        <p:spPr>
          <a:xfrm>
            <a:off x="6870817"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7" name="Text Placeholder 28">
            <a:extLst>
              <a:ext uri="{FF2B5EF4-FFF2-40B4-BE49-F238E27FC236}">
                <a16:creationId xmlns:a16="http://schemas.microsoft.com/office/drawing/2014/main" id="{07165540-290D-4A38-87DE-F52B05BD6A1A}"/>
              </a:ext>
            </a:extLst>
          </p:cNvPr>
          <p:cNvSpPr>
            <a:spLocks noGrp="1"/>
          </p:cNvSpPr>
          <p:nvPr>
            <p:ph type="body" sz="quarter" idx="24" hasCustomPrompt="1"/>
          </p:nvPr>
        </p:nvSpPr>
        <p:spPr>
          <a:xfrm>
            <a:off x="6870816"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a:xfrm>
            <a:off x="381000" y="6356350"/>
            <a:ext cx="1569803" cy="365125"/>
          </a:xfrm>
        </p:spPr>
        <p:txBody>
          <a:bodyPr>
            <a:noAutofit/>
          </a:bodyPr>
          <a:lstStyle>
            <a:lvl1pPr>
              <a:defRPr>
                <a:solidFill>
                  <a:schemeClr val="accent3"/>
                </a:solidFill>
                <a:latin typeface="+mn-lt"/>
              </a:defRPr>
            </a:lvl1pPr>
          </a:lstStyle>
          <a:p>
            <a:fld id="{9A85C5CA-AE29-AB4C-8F85-0373C72001D8}" type="datetime1">
              <a:rPr lang="en-US" smtClean="0"/>
              <a:pPr/>
              <a:t>9/7/2023</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a:xfrm>
            <a:off x="2871106" y="6356350"/>
            <a:ext cx="4114800" cy="365125"/>
          </a:xfrm>
        </p:spPr>
        <p:txBody>
          <a:bodyPr>
            <a:noAutofit/>
          </a:bodyPr>
          <a:lstStyle>
            <a:lvl1pPr>
              <a:defRPr>
                <a:solidFill>
                  <a:schemeClr val="accent3"/>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a:xfrm>
            <a:off x="8332334" y="6356350"/>
            <a:ext cx="1167495"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
        <p:nvSpPr>
          <p:cNvPr id="19" name="Freeform 18">
            <a:extLst>
              <a:ext uri="{FF2B5EF4-FFF2-40B4-BE49-F238E27FC236}">
                <a16:creationId xmlns:a16="http://schemas.microsoft.com/office/drawing/2014/main" id="{AAB3BC7E-B34F-EF47-B125-1574C5484E22}"/>
              </a:ext>
            </a:extLst>
          </p:cNvPr>
          <p:cNvSpPr/>
          <p:nvPr userDrawn="1"/>
        </p:nvSpPr>
        <p:spPr>
          <a:xfrm rot="16200000" flipV="1">
            <a:off x="9499940" y="355410"/>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20">
            <a:extLst>
              <a:ext uri="{FF2B5EF4-FFF2-40B4-BE49-F238E27FC236}">
                <a16:creationId xmlns:a16="http://schemas.microsoft.com/office/drawing/2014/main" id="{7CBC82D0-4F72-C649-8B7F-D4B087957B6C}"/>
              </a:ext>
            </a:extLst>
          </p:cNvPr>
          <p:cNvSpPr/>
          <p:nvPr userDrawn="1"/>
        </p:nvSpPr>
        <p:spPr>
          <a:xfrm flipH="1">
            <a:off x="10866436" y="1879977"/>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24">
            <a:extLst>
              <a:ext uri="{FF2B5EF4-FFF2-40B4-BE49-F238E27FC236}">
                <a16:creationId xmlns:a16="http://schemas.microsoft.com/office/drawing/2014/main" id="{9383F23A-D872-2A4C-B386-A9D269BE694D}"/>
              </a:ext>
            </a:extLst>
          </p:cNvPr>
          <p:cNvSpPr/>
          <p:nvPr userDrawn="1"/>
        </p:nvSpPr>
        <p:spPr>
          <a:xfrm>
            <a:off x="11024507" y="-1664"/>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Oval 25">
            <a:extLst>
              <a:ext uri="{FF2B5EF4-FFF2-40B4-BE49-F238E27FC236}">
                <a16:creationId xmlns:a16="http://schemas.microsoft.com/office/drawing/2014/main" id="{9221FFDB-AAE2-5943-97A1-82D66AE05DB4}"/>
              </a:ext>
            </a:extLst>
          </p:cNvPr>
          <p:cNvSpPr/>
          <p:nvPr userDrawn="1"/>
        </p:nvSpPr>
        <p:spPr>
          <a:xfrm>
            <a:off x="10334091" y="2737752"/>
            <a:ext cx="1380830" cy="13808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7" name="Freeform 26">
            <a:extLst>
              <a:ext uri="{FF2B5EF4-FFF2-40B4-BE49-F238E27FC236}">
                <a16:creationId xmlns:a16="http://schemas.microsoft.com/office/drawing/2014/main" id="{2E58EEF7-63CA-A845-BAC4-9D3BE05918B5}"/>
              </a:ext>
            </a:extLst>
          </p:cNvPr>
          <p:cNvSpPr/>
          <p:nvPr userDrawn="1"/>
        </p:nvSpPr>
        <p:spPr>
          <a:xfrm rot="16200000" flipH="1">
            <a:off x="10667432" y="5333432"/>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757A4624-D8ED-2E4B-AF8C-00DFA6A72D5F}"/>
              </a:ext>
            </a:extLst>
          </p:cNvPr>
          <p:cNvSpPr/>
          <p:nvPr userDrawn="1"/>
        </p:nvSpPr>
        <p:spPr>
          <a:xfrm flipV="1">
            <a:off x="9857012" y="3651505"/>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Freeform 28">
            <a:extLst>
              <a:ext uri="{FF2B5EF4-FFF2-40B4-BE49-F238E27FC236}">
                <a16:creationId xmlns:a16="http://schemas.microsoft.com/office/drawing/2014/main" id="{DF312EF8-91BE-5946-BE31-8CFE107A2FEA}"/>
              </a:ext>
            </a:extLst>
          </p:cNvPr>
          <p:cNvSpPr/>
          <p:nvPr userDrawn="1"/>
        </p:nvSpPr>
        <p:spPr>
          <a:xfrm flipH="1" flipV="1">
            <a:off x="9857013" y="4976359"/>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54419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hole team">
    <p:bg>
      <p:bgPr>
        <a:solidFill>
          <a:schemeClr val="accent2"/>
        </a:solidFill>
        <a:effectLst/>
      </p:bgPr>
    </p:bg>
    <p:spTree>
      <p:nvGrpSpPr>
        <p:cNvPr id="1" name=""/>
        <p:cNvGrpSpPr/>
        <p:nvPr/>
      </p:nvGrpSpPr>
      <p:grpSpPr>
        <a:xfrm>
          <a:off x="0" y="0"/>
          <a:ext cx="0" cy="0"/>
          <a:chOff x="0" y="0"/>
          <a:chExt cx="0" cy="0"/>
        </a:xfrm>
      </p:grpSpPr>
      <p:sp>
        <p:nvSpPr>
          <p:cNvPr id="54" name="Title 1">
            <a:extLst>
              <a:ext uri="{FF2B5EF4-FFF2-40B4-BE49-F238E27FC236}">
                <a16:creationId xmlns:a16="http://schemas.microsoft.com/office/drawing/2014/main" id="{6825B690-1AD7-4243-AC42-D2CF19B7B02C}"/>
              </a:ext>
            </a:extLst>
          </p:cNvPr>
          <p:cNvSpPr>
            <a:spLocks noGrp="1"/>
          </p:cNvSpPr>
          <p:nvPr>
            <p:ph type="title"/>
          </p:nvPr>
        </p:nvSpPr>
        <p:spPr>
          <a:xfrm>
            <a:off x="750430" y="381000"/>
            <a:ext cx="10678142" cy="1325563"/>
          </a:xfrm>
        </p:spPr>
        <p:txBody>
          <a:bodyPr lIns="0" anchor="b">
            <a:noAutofit/>
          </a:bodyPr>
          <a:lstStyle>
            <a:lvl1pPr>
              <a:defRPr sz="4800" b="1">
                <a:latin typeface="+mj-lt"/>
              </a:defRPr>
            </a:lvl1pPr>
          </a:lstStyle>
          <a:p>
            <a:r>
              <a:rPr lang="en-US"/>
              <a:t>Click to edit Master title style</a:t>
            </a:r>
            <a:endParaRPr lang="en-US" dirty="0"/>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1825005B-0520-EC49-9A5C-554CB700387B}"/>
              </a:ext>
            </a:extLst>
          </p:cNvPr>
          <p:cNvSpPr>
            <a:spLocks noGrp="1"/>
          </p:cNvSpPr>
          <p:nvPr>
            <p:ph type="body" sz="quarter" idx="17" hasCustomPrompt="1"/>
          </p:nvPr>
        </p:nvSpPr>
        <p:spPr>
          <a:xfrm>
            <a:off x="750430"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2" name="Text Placeholder 28">
            <a:extLst>
              <a:ext uri="{FF2B5EF4-FFF2-40B4-BE49-F238E27FC236}">
                <a16:creationId xmlns:a16="http://schemas.microsoft.com/office/drawing/2014/main" id="{B6697B92-AF89-2C46-BC1E-6CB47E8EA421}"/>
              </a:ext>
            </a:extLst>
          </p:cNvPr>
          <p:cNvSpPr>
            <a:spLocks noGrp="1"/>
          </p:cNvSpPr>
          <p:nvPr>
            <p:ph type="body" sz="quarter" idx="18" hasCustomPrompt="1"/>
          </p:nvPr>
        </p:nvSpPr>
        <p:spPr>
          <a:xfrm>
            <a:off x="750429"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3" name="Picture Placeholder 23">
            <a:extLst>
              <a:ext uri="{FF2B5EF4-FFF2-40B4-BE49-F238E27FC236}">
                <a16:creationId xmlns:a16="http://schemas.microsoft.com/office/drawing/2014/main" id="{FA9FEBB0-45F1-DF45-89C4-B343F8B20BA0}"/>
              </a:ext>
            </a:extLst>
          </p:cNvPr>
          <p:cNvSpPr>
            <a:spLocks noGrp="1"/>
          </p:cNvSpPr>
          <p:nvPr>
            <p:ph type="pic" sz="quarter" idx="28"/>
          </p:nvPr>
        </p:nvSpPr>
        <p:spPr>
          <a:xfrm>
            <a:off x="3549397"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4" name="Text Placeholder 28">
            <a:extLst>
              <a:ext uri="{FF2B5EF4-FFF2-40B4-BE49-F238E27FC236}">
                <a16:creationId xmlns:a16="http://schemas.microsoft.com/office/drawing/2014/main" id="{EF331731-A7FC-C245-A9C1-0B1A2E994DB6}"/>
              </a:ext>
            </a:extLst>
          </p:cNvPr>
          <p:cNvSpPr>
            <a:spLocks noGrp="1"/>
          </p:cNvSpPr>
          <p:nvPr>
            <p:ph type="body" sz="quarter" idx="29" hasCustomPrompt="1"/>
          </p:nvPr>
        </p:nvSpPr>
        <p:spPr>
          <a:xfrm>
            <a:off x="354939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5" name="Text Placeholder 28">
            <a:extLst>
              <a:ext uri="{FF2B5EF4-FFF2-40B4-BE49-F238E27FC236}">
                <a16:creationId xmlns:a16="http://schemas.microsoft.com/office/drawing/2014/main" id="{313B974E-E762-EE48-B2DF-C8F10DF73444}"/>
              </a:ext>
            </a:extLst>
          </p:cNvPr>
          <p:cNvSpPr>
            <a:spLocks noGrp="1"/>
          </p:cNvSpPr>
          <p:nvPr>
            <p:ph type="body" sz="quarter" idx="30" hasCustomPrompt="1"/>
          </p:nvPr>
        </p:nvSpPr>
        <p:spPr>
          <a:xfrm>
            <a:off x="354939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6" name="Picture Placeholder 23">
            <a:extLst>
              <a:ext uri="{FF2B5EF4-FFF2-40B4-BE49-F238E27FC236}">
                <a16:creationId xmlns:a16="http://schemas.microsoft.com/office/drawing/2014/main" id="{8BA62E8C-79E6-D245-B706-FFB1E051B2D6}"/>
              </a:ext>
            </a:extLst>
          </p:cNvPr>
          <p:cNvSpPr>
            <a:spLocks noGrp="1"/>
          </p:cNvSpPr>
          <p:nvPr>
            <p:ph type="pic" sz="quarter" idx="31"/>
          </p:nvPr>
        </p:nvSpPr>
        <p:spPr>
          <a:xfrm>
            <a:off x="6348367"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7" name="Text Placeholder 28">
            <a:extLst>
              <a:ext uri="{FF2B5EF4-FFF2-40B4-BE49-F238E27FC236}">
                <a16:creationId xmlns:a16="http://schemas.microsoft.com/office/drawing/2014/main" id="{4199EE50-5386-0446-8ADA-23C1B0D6EA4F}"/>
              </a:ext>
            </a:extLst>
          </p:cNvPr>
          <p:cNvSpPr>
            <a:spLocks noGrp="1"/>
          </p:cNvSpPr>
          <p:nvPr>
            <p:ph type="body" sz="quarter" idx="32" hasCustomPrompt="1"/>
          </p:nvPr>
        </p:nvSpPr>
        <p:spPr>
          <a:xfrm>
            <a:off x="634836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8" name="Text Placeholder 28">
            <a:extLst>
              <a:ext uri="{FF2B5EF4-FFF2-40B4-BE49-F238E27FC236}">
                <a16:creationId xmlns:a16="http://schemas.microsoft.com/office/drawing/2014/main" id="{478AB5CA-B5A5-934D-BF51-1485953A703D}"/>
              </a:ext>
            </a:extLst>
          </p:cNvPr>
          <p:cNvSpPr>
            <a:spLocks noGrp="1"/>
          </p:cNvSpPr>
          <p:nvPr>
            <p:ph type="body" sz="quarter" idx="33" hasCustomPrompt="1"/>
          </p:nvPr>
        </p:nvSpPr>
        <p:spPr>
          <a:xfrm>
            <a:off x="634836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9" name="Picture Placeholder 23">
            <a:extLst>
              <a:ext uri="{FF2B5EF4-FFF2-40B4-BE49-F238E27FC236}">
                <a16:creationId xmlns:a16="http://schemas.microsoft.com/office/drawing/2014/main" id="{3D78BE06-1FC7-3C43-BD15-F4137B564B58}"/>
              </a:ext>
            </a:extLst>
          </p:cNvPr>
          <p:cNvSpPr>
            <a:spLocks noGrp="1"/>
          </p:cNvSpPr>
          <p:nvPr>
            <p:ph type="pic" sz="quarter" idx="34"/>
          </p:nvPr>
        </p:nvSpPr>
        <p:spPr>
          <a:xfrm>
            <a:off x="9147335"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0" name="Text Placeholder 28">
            <a:extLst>
              <a:ext uri="{FF2B5EF4-FFF2-40B4-BE49-F238E27FC236}">
                <a16:creationId xmlns:a16="http://schemas.microsoft.com/office/drawing/2014/main" id="{14F01FCC-4797-0343-8739-20331C751C18}"/>
              </a:ext>
            </a:extLst>
          </p:cNvPr>
          <p:cNvSpPr>
            <a:spLocks noGrp="1"/>
          </p:cNvSpPr>
          <p:nvPr>
            <p:ph type="body" sz="quarter" idx="35" hasCustomPrompt="1"/>
          </p:nvPr>
        </p:nvSpPr>
        <p:spPr>
          <a:xfrm>
            <a:off x="9147336"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1" name="Text Placeholder 28">
            <a:extLst>
              <a:ext uri="{FF2B5EF4-FFF2-40B4-BE49-F238E27FC236}">
                <a16:creationId xmlns:a16="http://schemas.microsoft.com/office/drawing/2014/main" id="{33FBE6CA-EC7A-1A4B-ADA3-6B78F2DE09C2}"/>
              </a:ext>
            </a:extLst>
          </p:cNvPr>
          <p:cNvSpPr>
            <a:spLocks noGrp="1"/>
          </p:cNvSpPr>
          <p:nvPr>
            <p:ph type="body" sz="quarter" idx="36" hasCustomPrompt="1"/>
          </p:nvPr>
        </p:nvSpPr>
        <p:spPr>
          <a:xfrm>
            <a:off x="9147335"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2" name="Picture Placeholder 23">
            <a:extLst>
              <a:ext uri="{FF2B5EF4-FFF2-40B4-BE49-F238E27FC236}">
                <a16:creationId xmlns:a16="http://schemas.microsoft.com/office/drawing/2014/main" id="{6DD7CCE4-AD48-B64F-909E-F88961FBDFC5}"/>
              </a:ext>
            </a:extLst>
          </p:cNvPr>
          <p:cNvSpPr>
            <a:spLocks noGrp="1"/>
          </p:cNvSpPr>
          <p:nvPr>
            <p:ph type="pic" sz="quarter" idx="37"/>
          </p:nvPr>
        </p:nvSpPr>
        <p:spPr>
          <a:xfrm>
            <a:off x="750429"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3" name="Text Placeholder 28">
            <a:extLst>
              <a:ext uri="{FF2B5EF4-FFF2-40B4-BE49-F238E27FC236}">
                <a16:creationId xmlns:a16="http://schemas.microsoft.com/office/drawing/2014/main" id="{C076E7E2-3D95-EA47-BF86-444615F1F141}"/>
              </a:ext>
            </a:extLst>
          </p:cNvPr>
          <p:cNvSpPr>
            <a:spLocks noGrp="1"/>
          </p:cNvSpPr>
          <p:nvPr>
            <p:ph type="body" sz="quarter" idx="38" hasCustomPrompt="1"/>
          </p:nvPr>
        </p:nvSpPr>
        <p:spPr>
          <a:xfrm>
            <a:off x="750430"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4" name="Text Placeholder 28">
            <a:extLst>
              <a:ext uri="{FF2B5EF4-FFF2-40B4-BE49-F238E27FC236}">
                <a16:creationId xmlns:a16="http://schemas.microsoft.com/office/drawing/2014/main" id="{612499D2-373C-3940-97A5-FCA8B245BE45}"/>
              </a:ext>
            </a:extLst>
          </p:cNvPr>
          <p:cNvSpPr>
            <a:spLocks noGrp="1"/>
          </p:cNvSpPr>
          <p:nvPr>
            <p:ph type="body" sz="quarter" idx="39" hasCustomPrompt="1"/>
          </p:nvPr>
        </p:nvSpPr>
        <p:spPr>
          <a:xfrm>
            <a:off x="750429"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5" name="Picture Placeholder 23">
            <a:extLst>
              <a:ext uri="{FF2B5EF4-FFF2-40B4-BE49-F238E27FC236}">
                <a16:creationId xmlns:a16="http://schemas.microsoft.com/office/drawing/2014/main" id="{24B34D6D-4F7E-3942-B8D7-9970BDE53C10}"/>
              </a:ext>
            </a:extLst>
          </p:cNvPr>
          <p:cNvSpPr>
            <a:spLocks noGrp="1"/>
          </p:cNvSpPr>
          <p:nvPr>
            <p:ph type="pic" sz="quarter" idx="40"/>
          </p:nvPr>
        </p:nvSpPr>
        <p:spPr>
          <a:xfrm>
            <a:off x="3549397"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6" name="Text Placeholder 28">
            <a:extLst>
              <a:ext uri="{FF2B5EF4-FFF2-40B4-BE49-F238E27FC236}">
                <a16:creationId xmlns:a16="http://schemas.microsoft.com/office/drawing/2014/main" id="{D34EDB1D-7E85-D242-B6AE-F6D6907D325A}"/>
              </a:ext>
            </a:extLst>
          </p:cNvPr>
          <p:cNvSpPr>
            <a:spLocks noGrp="1"/>
          </p:cNvSpPr>
          <p:nvPr>
            <p:ph type="body" sz="quarter" idx="41" hasCustomPrompt="1"/>
          </p:nvPr>
        </p:nvSpPr>
        <p:spPr>
          <a:xfrm>
            <a:off x="354939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7" name="Text Placeholder 28">
            <a:extLst>
              <a:ext uri="{FF2B5EF4-FFF2-40B4-BE49-F238E27FC236}">
                <a16:creationId xmlns:a16="http://schemas.microsoft.com/office/drawing/2014/main" id="{3E3BFFF0-114B-6D42-B5E0-8020AC2E26BF}"/>
              </a:ext>
            </a:extLst>
          </p:cNvPr>
          <p:cNvSpPr>
            <a:spLocks noGrp="1"/>
          </p:cNvSpPr>
          <p:nvPr>
            <p:ph type="body" sz="quarter" idx="42" hasCustomPrompt="1"/>
          </p:nvPr>
        </p:nvSpPr>
        <p:spPr>
          <a:xfrm>
            <a:off x="354939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8" name="Picture Placeholder 23">
            <a:extLst>
              <a:ext uri="{FF2B5EF4-FFF2-40B4-BE49-F238E27FC236}">
                <a16:creationId xmlns:a16="http://schemas.microsoft.com/office/drawing/2014/main" id="{EB4488EE-E854-724E-95AE-B9943EE249EA}"/>
              </a:ext>
            </a:extLst>
          </p:cNvPr>
          <p:cNvSpPr>
            <a:spLocks noGrp="1"/>
          </p:cNvSpPr>
          <p:nvPr>
            <p:ph type="pic" sz="quarter" idx="43"/>
          </p:nvPr>
        </p:nvSpPr>
        <p:spPr>
          <a:xfrm>
            <a:off x="6348367"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9" name="Text Placeholder 28">
            <a:extLst>
              <a:ext uri="{FF2B5EF4-FFF2-40B4-BE49-F238E27FC236}">
                <a16:creationId xmlns:a16="http://schemas.microsoft.com/office/drawing/2014/main" id="{C5551B4D-583E-D644-9069-EC096CE76F50}"/>
              </a:ext>
            </a:extLst>
          </p:cNvPr>
          <p:cNvSpPr>
            <a:spLocks noGrp="1"/>
          </p:cNvSpPr>
          <p:nvPr>
            <p:ph type="body" sz="quarter" idx="44" hasCustomPrompt="1"/>
          </p:nvPr>
        </p:nvSpPr>
        <p:spPr>
          <a:xfrm>
            <a:off x="634836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0" name="Text Placeholder 28">
            <a:extLst>
              <a:ext uri="{FF2B5EF4-FFF2-40B4-BE49-F238E27FC236}">
                <a16:creationId xmlns:a16="http://schemas.microsoft.com/office/drawing/2014/main" id="{E30C4783-1643-2243-BB4F-E99E04D9216B}"/>
              </a:ext>
            </a:extLst>
          </p:cNvPr>
          <p:cNvSpPr>
            <a:spLocks noGrp="1"/>
          </p:cNvSpPr>
          <p:nvPr>
            <p:ph type="body" sz="quarter" idx="45" hasCustomPrompt="1"/>
          </p:nvPr>
        </p:nvSpPr>
        <p:spPr>
          <a:xfrm>
            <a:off x="634836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51" name="Picture Placeholder 23">
            <a:extLst>
              <a:ext uri="{FF2B5EF4-FFF2-40B4-BE49-F238E27FC236}">
                <a16:creationId xmlns:a16="http://schemas.microsoft.com/office/drawing/2014/main" id="{7BBADCE0-02E8-3249-8CBA-17D3783DFE70}"/>
              </a:ext>
            </a:extLst>
          </p:cNvPr>
          <p:cNvSpPr>
            <a:spLocks noGrp="1"/>
          </p:cNvSpPr>
          <p:nvPr>
            <p:ph type="pic" sz="quarter" idx="46"/>
          </p:nvPr>
        </p:nvSpPr>
        <p:spPr>
          <a:xfrm>
            <a:off x="9147335"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52" name="Text Placeholder 28">
            <a:extLst>
              <a:ext uri="{FF2B5EF4-FFF2-40B4-BE49-F238E27FC236}">
                <a16:creationId xmlns:a16="http://schemas.microsoft.com/office/drawing/2014/main" id="{8D294C40-97E4-FF4F-8A02-10FC7D0EE8B0}"/>
              </a:ext>
            </a:extLst>
          </p:cNvPr>
          <p:cNvSpPr>
            <a:spLocks noGrp="1"/>
          </p:cNvSpPr>
          <p:nvPr>
            <p:ph type="body" sz="quarter" idx="47" hasCustomPrompt="1"/>
          </p:nvPr>
        </p:nvSpPr>
        <p:spPr>
          <a:xfrm>
            <a:off x="9147336"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3" name="Text Placeholder 28">
            <a:extLst>
              <a:ext uri="{FF2B5EF4-FFF2-40B4-BE49-F238E27FC236}">
                <a16:creationId xmlns:a16="http://schemas.microsoft.com/office/drawing/2014/main" id="{8B38241F-01B5-574C-A827-67C6352C463C}"/>
              </a:ext>
            </a:extLst>
          </p:cNvPr>
          <p:cNvSpPr>
            <a:spLocks noGrp="1"/>
          </p:cNvSpPr>
          <p:nvPr>
            <p:ph type="body" sz="quarter" idx="48" hasCustomPrompt="1"/>
          </p:nvPr>
        </p:nvSpPr>
        <p:spPr>
          <a:xfrm>
            <a:off x="9147335"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18" name="Date Placeholder 17">
            <a:extLst>
              <a:ext uri="{FF2B5EF4-FFF2-40B4-BE49-F238E27FC236}">
                <a16:creationId xmlns:a16="http://schemas.microsoft.com/office/drawing/2014/main" id="{30445668-2DC5-E84C-8B16-922BC95F13F2}"/>
              </a:ext>
            </a:extLst>
          </p:cNvPr>
          <p:cNvSpPr>
            <a:spLocks noGrp="1"/>
          </p:cNvSpPr>
          <p:nvPr>
            <p:ph type="dt" sz="half" idx="25"/>
          </p:nvPr>
        </p:nvSpPr>
        <p:spPr/>
        <p:txBody>
          <a:bodyPr>
            <a:noAutofit/>
          </a:bodyPr>
          <a:lstStyle>
            <a:lvl1pPr>
              <a:defRPr>
                <a:solidFill>
                  <a:schemeClr val="accent3"/>
                </a:solidFill>
                <a:latin typeface="+mn-lt"/>
              </a:defRPr>
            </a:lvl1pPr>
          </a:lstStyle>
          <a:p>
            <a:fld id="{75594855-01E8-5A4B-B2B8-E2ECEF879100}" type="datetime1">
              <a:rPr lang="en-US" smtClean="0"/>
              <a:pPr/>
              <a:t>9/7/2023</a:t>
            </a:fld>
            <a:endParaRPr lang="en-US" dirty="0"/>
          </a:p>
        </p:txBody>
      </p:sp>
      <p:sp>
        <p:nvSpPr>
          <p:cNvPr id="22" name="Footer Placeholder 21">
            <a:extLst>
              <a:ext uri="{FF2B5EF4-FFF2-40B4-BE49-F238E27FC236}">
                <a16:creationId xmlns:a16="http://schemas.microsoft.com/office/drawing/2014/main" id="{D9227732-A878-814C-8621-64ED1B2CCF9F}"/>
              </a:ext>
            </a:extLst>
          </p:cNvPr>
          <p:cNvSpPr>
            <a:spLocks noGrp="1"/>
          </p:cNvSpPr>
          <p:nvPr>
            <p:ph type="ftr" sz="quarter" idx="26"/>
          </p:nvPr>
        </p:nvSpPr>
        <p:spPr/>
        <p:txBody>
          <a:bodyPr>
            <a:noAutofit/>
          </a:bodyPr>
          <a:lstStyle>
            <a:lvl1pPr>
              <a:defRPr>
                <a:solidFill>
                  <a:schemeClr val="accent3"/>
                </a:solidFill>
                <a:latin typeface="+mn-lt"/>
              </a:defRPr>
            </a:lvl1pPr>
          </a:lstStyle>
          <a:p>
            <a:r>
              <a:rPr lang="en-US" dirty="0"/>
              <a:t>PRESENTATION TITLE</a:t>
            </a:r>
          </a:p>
        </p:txBody>
      </p:sp>
      <p:sp>
        <p:nvSpPr>
          <p:cNvPr id="23" name="Slide Number Placeholder 22">
            <a:extLst>
              <a:ext uri="{FF2B5EF4-FFF2-40B4-BE49-F238E27FC236}">
                <a16:creationId xmlns:a16="http://schemas.microsoft.com/office/drawing/2014/main" id="{CE9F02AC-6DFB-0C47-BC8E-4B0594007F33}"/>
              </a:ext>
            </a:extLst>
          </p:cNvPr>
          <p:cNvSpPr>
            <a:spLocks noGrp="1"/>
          </p:cNvSpPr>
          <p:nvPr>
            <p:ph type="sldNum" sz="quarter" idx="27"/>
          </p:nvPr>
        </p:nvSpPr>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05721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fld id="{B562DF68-3089-814D-8A14-C651FE91885E}" type="datetime1">
              <a:rPr lang="en-US" smtClean="0"/>
              <a:pPr/>
              <a:t>9/7/2023</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60" r:id="rId5"/>
    <p:sldLayoutId id="2147483661" r:id="rId6"/>
    <p:sldLayoutId id="2147483654" r:id="rId7"/>
    <p:sldLayoutId id="2147483658" r:id="rId8"/>
    <p:sldLayoutId id="2147483662" r:id="rId9"/>
    <p:sldLayoutId id="2147483663" r:id="rId10"/>
    <p:sldLayoutId id="2147483664" r:id="rId11"/>
    <p:sldLayoutId id="2147483665" r:id="rId12"/>
    <p:sldLayoutId id="2147483666" r:id="rId13"/>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1167493" y="1122363"/>
            <a:ext cx="7096933" cy="2387600"/>
          </a:xfrm>
        </p:spPr>
        <p:txBody>
          <a:bodyPr/>
          <a:lstStyle/>
          <a:p>
            <a:r>
              <a:rPr lang="en-US" dirty="0"/>
              <a:t>QR Code Marketing</a:t>
            </a: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1167493" y="3602038"/>
            <a:ext cx="9500507" cy="806675"/>
          </a:xfrm>
        </p:spPr>
        <p:txBody>
          <a:bodyPr/>
          <a:lstStyle/>
          <a:p>
            <a:r>
              <a:rPr lang="en-US" dirty="0"/>
              <a:t>MJ Diangkinay</a:t>
            </a:r>
          </a:p>
        </p:txBody>
      </p:sp>
      <p:pic>
        <p:nvPicPr>
          <p:cNvPr id="4" name="Recording">
            <a:hlinkClick r:id="" action="ppaction://media"/>
            <a:extLst>
              <a:ext uri="{FF2B5EF4-FFF2-40B4-BE49-F238E27FC236}">
                <a16:creationId xmlns:a16="http://schemas.microsoft.com/office/drawing/2014/main" id="{475921AF-1C7B-A1AA-C6A1-3591D5DF794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2625" y="5430837"/>
            <a:ext cx="609600" cy="609600"/>
          </a:xfrm>
          <a:prstGeom prst="rect">
            <a:avLst/>
          </a:prstGeom>
        </p:spPr>
      </p:pic>
    </p:spTree>
    <p:extLst>
      <p:ext uri="{BB962C8B-B14F-4D97-AF65-F5344CB8AC3E}">
        <p14:creationId xmlns:p14="http://schemas.microsoft.com/office/powerpoint/2010/main" val="2259308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1167492" y="381000"/>
            <a:ext cx="9779183" cy="1325563"/>
          </a:xfrm>
        </p:spPr>
        <p:txBody>
          <a:bodyPr/>
          <a:lstStyle/>
          <a:p>
            <a:r>
              <a:rPr lang="en-US" dirty="0"/>
              <a:t>Remarks</a:t>
            </a:r>
          </a:p>
        </p:txBody>
      </p:sp>
      <p:sp>
        <p:nvSpPr>
          <p:cNvPr id="4" name="Content Placeholder 3">
            <a:extLst>
              <a:ext uri="{FF2B5EF4-FFF2-40B4-BE49-F238E27FC236}">
                <a16:creationId xmlns:a16="http://schemas.microsoft.com/office/drawing/2014/main" id="{9B9ED227-95A7-4B08-91FE-5E0EF0D41D20}"/>
              </a:ext>
            </a:extLst>
          </p:cNvPr>
          <p:cNvSpPr>
            <a:spLocks noGrp="1"/>
          </p:cNvSpPr>
          <p:nvPr>
            <p:ph idx="1"/>
          </p:nvPr>
        </p:nvSpPr>
        <p:spPr>
          <a:xfrm>
            <a:off x="1167491" y="2526318"/>
            <a:ext cx="3218688" cy="2828613"/>
          </a:xfrm>
        </p:spPr>
        <p:txBody>
          <a:bodyPr vert="horz" lIns="91440" tIns="45720" rIns="91440" bIns="45720" rtlCol="0" anchor="t">
            <a:noAutofit/>
          </a:bodyPr>
          <a:lstStyle/>
          <a:p>
            <a:r>
              <a:rPr lang="en-US" dirty="0"/>
              <a:t>Most of the months didn’t reach the goal is might because there’s a problem in the ad location specifically the billboard ad which has the lowest scans.</a:t>
            </a:r>
          </a:p>
        </p:txBody>
      </p:sp>
      <p:sp>
        <p:nvSpPr>
          <p:cNvPr id="5" name="Content Placeholder 4">
            <a:extLst>
              <a:ext uri="{FF2B5EF4-FFF2-40B4-BE49-F238E27FC236}">
                <a16:creationId xmlns:a16="http://schemas.microsoft.com/office/drawing/2014/main" id="{9C2ECAAA-1E9C-4845-8EA9-E11A76F08150}"/>
              </a:ext>
            </a:extLst>
          </p:cNvPr>
          <p:cNvSpPr>
            <a:spLocks noGrp="1"/>
          </p:cNvSpPr>
          <p:nvPr>
            <p:ph idx="10"/>
          </p:nvPr>
        </p:nvSpPr>
        <p:spPr>
          <a:xfrm>
            <a:off x="4683787" y="2526318"/>
            <a:ext cx="3173279" cy="2828613"/>
          </a:xfrm>
        </p:spPr>
        <p:txBody>
          <a:bodyPr vert="horz" lIns="91440" tIns="45720" rIns="91440" bIns="45720" rtlCol="0" anchor="t">
            <a:normAutofit/>
          </a:bodyPr>
          <a:lstStyle/>
          <a:p>
            <a:r>
              <a:rPr lang="en-US" dirty="0"/>
              <a:t>Landing Page #1 and Landing Page #2 needs more traffic or improvements to generate most scans.</a:t>
            </a:r>
          </a:p>
        </p:txBody>
      </p:sp>
      <p:sp>
        <p:nvSpPr>
          <p:cNvPr id="11" name="Content Placeholder 10">
            <a:extLst>
              <a:ext uri="{FF2B5EF4-FFF2-40B4-BE49-F238E27FC236}">
                <a16:creationId xmlns:a16="http://schemas.microsoft.com/office/drawing/2014/main" id="{48A12450-9474-8A49-BAEB-20C6F51540D5}"/>
              </a:ext>
            </a:extLst>
          </p:cNvPr>
          <p:cNvSpPr>
            <a:spLocks noGrp="1"/>
          </p:cNvSpPr>
          <p:nvPr>
            <p:ph idx="13"/>
          </p:nvPr>
        </p:nvSpPr>
        <p:spPr>
          <a:xfrm>
            <a:off x="8200082" y="2526318"/>
            <a:ext cx="3173279" cy="2828613"/>
          </a:xfrm>
        </p:spPr>
        <p:txBody>
          <a:bodyPr/>
          <a:lstStyle/>
          <a:p>
            <a:r>
              <a:rPr lang="en-US" dirty="0"/>
              <a:t>The cause of low scans in the billboard is might because the people don’t have enough time to scan the QR as they are on the road. Suggestion is that change the billboard location to a more traffic area.</a:t>
            </a:r>
          </a:p>
        </p:txBody>
      </p:sp>
      <p:sp>
        <p:nvSpPr>
          <p:cNvPr id="3" name="Date Placeholder 2">
            <a:extLst>
              <a:ext uri="{FF2B5EF4-FFF2-40B4-BE49-F238E27FC236}">
                <a16:creationId xmlns:a16="http://schemas.microsoft.com/office/drawing/2014/main" id="{75202033-17DD-3E4F-BB90-ADC6A1F0C66F}"/>
              </a:ext>
            </a:extLst>
          </p:cNvPr>
          <p:cNvSpPr>
            <a:spLocks noGrp="1"/>
          </p:cNvSpPr>
          <p:nvPr>
            <p:ph type="dt" sz="half" idx="2"/>
          </p:nvPr>
        </p:nvSpPr>
        <p:spPr>
          <a:xfrm>
            <a:off x="381000" y="6356350"/>
            <a:ext cx="1767114" cy="365125"/>
          </a:xfrm>
        </p:spPr>
        <p:txBody>
          <a:bodyPr/>
          <a:lstStyle/>
          <a:p>
            <a:fld id="{A42FF1E2-60E5-C540-AA54-7072D5406B0B}" type="datetime1">
              <a:rPr lang="en-US" smtClean="0"/>
              <a:pPr/>
              <a:t>9/7/2023</a:t>
            </a:fld>
            <a:endParaRPr lang="en-US" dirty="0"/>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10</a:t>
            </a:fld>
            <a:endParaRPr lang="en-US" dirty="0"/>
          </a:p>
        </p:txBody>
      </p:sp>
      <p:cxnSp>
        <p:nvCxnSpPr>
          <p:cNvPr id="15" name="Straight Connector 14">
            <a:extLst>
              <a:ext uri="{FF2B5EF4-FFF2-40B4-BE49-F238E27FC236}">
                <a16:creationId xmlns:a16="http://schemas.microsoft.com/office/drawing/2014/main" id="{D6B18C3E-91F4-6270-B828-166171D520D1}"/>
              </a:ext>
            </a:extLst>
          </p:cNvPr>
          <p:cNvCxnSpPr/>
          <p:nvPr/>
        </p:nvCxnSpPr>
        <p:spPr>
          <a:xfrm>
            <a:off x="1167492" y="1992573"/>
            <a:ext cx="10023672" cy="0"/>
          </a:xfrm>
          <a:prstGeom prst="line">
            <a:avLst/>
          </a:prstGeom>
          <a:ln w="38100">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15085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F65A7-995A-9F45-891C-82D9B9D40801}"/>
              </a:ext>
            </a:extLst>
          </p:cNvPr>
          <p:cNvSpPr>
            <a:spLocks noGrp="1"/>
          </p:cNvSpPr>
          <p:nvPr>
            <p:ph type="title"/>
          </p:nvPr>
        </p:nvSpPr>
        <p:spPr>
          <a:xfrm>
            <a:off x="1889961" y="1791018"/>
            <a:ext cx="8412079" cy="2810460"/>
          </a:xfrm>
        </p:spPr>
        <p:txBody>
          <a:bodyPr>
            <a:normAutofit/>
          </a:bodyPr>
          <a:lstStyle/>
          <a:p>
            <a:r>
              <a:rPr lang="en-US" sz="4400" dirty="0"/>
              <a:t>Business opportunities are like buses. There's always another one coming.</a:t>
            </a:r>
          </a:p>
        </p:txBody>
      </p:sp>
      <p:sp>
        <p:nvSpPr>
          <p:cNvPr id="13" name="Text Placeholder 5">
            <a:extLst>
              <a:ext uri="{FF2B5EF4-FFF2-40B4-BE49-F238E27FC236}">
                <a16:creationId xmlns:a16="http://schemas.microsoft.com/office/drawing/2014/main" id="{6118A1B7-08BA-6B43-BBA8-952377DF944D}"/>
              </a:ext>
            </a:extLst>
          </p:cNvPr>
          <p:cNvSpPr>
            <a:spLocks noGrp="1"/>
          </p:cNvSpPr>
          <p:nvPr>
            <p:ph type="body" sz="quarter" idx="13"/>
          </p:nvPr>
        </p:nvSpPr>
        <p:spPr>
          <a:xfrm>
            <a:off x="1502619" y="543354"/>
            <a:ext cx="1364297" cy="1094521"/>
          </a:xfrm>
        </p:spPr>
        <p:txBody>
          <a:bodyPr/>
          <a:lstStyle/>
          <a:p>
            <a:r>
              <a:rPr lang="en-US" dirty="0"/>
              <a:t>“</a:t>
            </a:r>
          </a:p>
        </p:txBody>
      </p:sp>
      <p:sp>
        <p:nvSpPr>
          <p:cNvPr id="7" name="Text Placeholder 6">
            <a:extLst>
              <a:ext uri="{FF2B5EF4-FFF2-40B4-BE49-F238E27FC236}">
                <a16:creationId xmlns:a16="http://schemas.microsoft.com/office/drawing/2014/main" id="{E178654B-08C9-4C41-8BEC-DFB720245862}"/>
              </a:ext>
            </a:extLst>
          </p:cNvPr>
          <p:cNvSpPr>
            <a:spLocks noGrp="1"/>
          </p:cNvSpPr>
          <p:nvPr>
            <p:ph type="body" sz="quarter" idx="14"/>
          </p:nvPr>
        </p:nvSpPr>
        <p:spPr>
          <a:xfrm>
            <a:off x="5556250" y="4574039"/>
            <a:ext cx="3511550" cy="679450"/>
          </a:xfrm>
        </p:spPr>
        <p:txBody>
          <a:bodyPr/>
          <a:lstStyle/>
          <a:p>
            <a:r>
              <a:rPr lang="en-US" dirty="0"/>
              <a:t>Richard Branson</a:t>
            </a:r>
          </a:p>
          <a:p>
            <a:endParaRPr lang="en-US" dirty="0"/>
          </a:p>
        </p:txBody>
      </p:sp>
      <p:sp>
        <p:nvSpPr>
          <p:cNvPr id="14" name="Text Placeholder 7">
            <a:extLst>
              <a:ext uri="{FF2B5EF4-FFF2-40B4-BE49-F238E27FC236}">
                <a16:creationId xmlns:a16="http://schemas.microsoft.com/office/drawing/2014/main" id="{A1F17760-D90A-AB46-A4E0-31B2684E3F5E}"/>
              </a:ext>
            </a:extLst>
          </p:cNvPr>
          <p:cNvSpPr>
            <a:spLocks noGrp="1"/>
          </p:cNvSpPr>
          <p:nvPr>
            <p:ph type="body" sz="quarter" idx="15"/>
          </p:nvPr>
        </p:nvSpPr>
        <p:spPr>
          <a:xfrm>
            <a:off x="9420876" y="3426615"/>
            <a:ext cx="1364297" cy="1094521"/>
          </a:xfrm>
        </p:spPr>
        <p:txBody>
          <a:bodyPr/>
          <a:lstStyle/>
          <a:p>
            <a:r>
              <a:rPr lang="en-US" dirty="0"/>
              <a:t>”</a:t>
            </a:r>
          </a:p>
        </p:txBody>
      </p:sp>
      <p:sp>
        <p:nvSpPr>
          <p:cNvPr id="3" name="Date Placeholder 2">
            <a:extLst>
              <a:ext uri="{FF2B5EF4-FFF2-40B4-BE49-F238E27FC236}">
                <a16:creationId xmlns:a16="http://schemas.microsoft.com/office/drawing/2014/main" id="{8D3F7063-A64B-CB42-8BBF-BF52424269A8}"/>
              </a:ext>
            </a:extLst>
          </p:cNvPr>
          <p:cNvSpPr>
            <a:spLocks noGrp="1"/>
          </p:cNvSpPr>
          <p:nvPr>
            <p:ph type="dt" sz="half" idx="10"/>
          </p:nvPr>
        </p:nvSpPr>
        <p:spPr/>
        <p:txBody>
          <a:bodyPr/>
          <a:lstStyle/>
          <a:p>
            <a:fld id="{4CF75428-5BE0-934D-BB71-675F8E23A386}" type="datetime1">
              <a:rPr lang="en-US" smtClean="0"/>
              <a:t>9/7/2023</a:t>
            </a:fld>
            <a:endParaRPr lang="en-US" dirty="0"/>
          </a:p>
        </p:txBody>
      </p:sp>
      <p:sp>
        <p:nvSpPr>
          <p:cNvPr id="5" name="Slide Number Placeholder 4">
            <a:extLst>
              <a:ext uri="{FF2B5EF4-FFF2-40B4-BE49-F238E27FC236}">
                <a16:creationId xmlns:a16="http://schemas.microsoft.com/office/drawing/2014/main" id="{7003A5E2-8F37-D546-BCD9-24A2037BB54D}"/>
              </a:ext>
            </a:extLst>
          </p:cNvPr>
          <p:cNvSpPr>
            <a:spLocks noGrp="1"/>
          </p:cNvSpPr>
          <p:nvPr>
            <p:ph type="sldNum" sz="quarter" idx="12"/>
          </p:nvPr>
        </p:nvSpPr>
        <p:spPr/>
        <p:txBody>
          <a:bodyPr/>
          <a:lstStyle/>
          <a:p>
            <a:fld id="{294A09A9-5501-47C1-A89A-A340965A2BE2}" type="slidenum">
              <a:rPr lang="en-US" smtClean="0"/>
              <a:pPr/>
              <a:t>11</a:t>
            </a:fld>
            <a:endParaRPr lang="en-US" dirty="0"/>
          </a:p>
        </p:txBody>
      </p:sp>
    </p:spTree>
    <p:extLst>
      <p:ext uri="{BB962C8B-B14F-4D97-AF65-F5344CB8AC3E}">
        <p14:creationId xmlns:p14="http://schemas.microsoft.com/office/powerpoint/2010/main" val="26399837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ctrTitle"/>
          </p:nvPr>
        </p:nvSpPr>
        <p:spPr>
          <a:xfrm>
            <a:off x="1153846" y="1190602"/>
            <a:ext cx="6220278" cy="2387600"/>
          </a:xfrm>
        </p:spPr>
        <p:txBody>
          <a:bodyPr/>
          <a:lstStyle/>
          <a:p>
            <a:r>
              <a:rPr lang="en-US" dirty="0"/>
              <a:t>Thank you</a:t>
            </a:r>
          </a:p>
        </p:txBody>
      </p:sp>
      <p:sp>
        <p:nvSpPr>
          <p:cNvPr id="6" name="TextBox 5">
            <a:extLst>
              <a:ext uri="{FF2B5EF4-FFF2-40B4-BE49-F238E27FC236}">
                <a16:creationId xmlns:a16="http://schemas.microsoft.com/office/drawing/2014/main" id="{DD63213B-8781-2780-B54B-AC08D5799650}"/>
              </a:ext>
            </a:extLst>
          </p:cNvPr>
          <p:cNvSpPr txBox="1"/>
          <p:nvPr/>
        </p:nvSpPr>
        <p:spPr>
          <a:xfrm>
            <a:off x="1153846" y="3766782"/>
            <a:ext cx="3805850" cy="369332"/>
          </a:xfrm>
          <a:prstGeom prst="rect">
            <a:avLst/>
          </a:prstGeom>
          <a:noFill/>
        </p:spPr>
        <p:txBody>
          <a:bodyPr wrap="none" rtlCol="0">
            <a:spAutoFit/>
          </a:bodyPr>
          <a:lstStyle/>
          <a:p>
            <a:r>
              <a:rPr lang="en-US" dirty="0"/>
              <a:t>Questions? Kindly comment it down.</a:t>
            </a:r>
          </a:p>
        </p:txBody>
      </p:sp>
    </p:spTree>
    <p:extLst>
      <p:ext uri="{BB962C8B-B14F-4D97-AF65-F5344CB8AC3E}">
        <p14:creationId xmlns:p14="http://schemas.microsoft.com/office/powerpoint/2010/main" val="926184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1167492" y="381000"/>
            <a:ext cx="9779183" cy="1325563"/>
          </a:xfrm>
        </p:spPr>
        <p:txBody>
          <a:bodyPr/>
          <a:lstStyle/>
          <a:p>
            <a:r>
              <a:rPr lang="en-US" dirty="0"/>
              <a:t>Introduction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1167492" y="2653167"/>
            <a:ext cx="9779183" cy="3436483"/>
          </a:xfrm>
        </p:spPr>
        <p:txBody>
          <a:bodyPr vert="horz" lIns="91440" tIns="45720" rIns="91440" bIns="45720" rtlCol="0" anchor="t">
            <a:normAutofit/>
          </a:bodyPr>
          <a:lstStyle/>
          <a:p>
            <a:r>
              <a:rPr lang="en-US" dirty="0"/>
              <a:t>This presentation focuses on the effectiveness of QR Marketing in advertising.</a:t>
            </a:r>
          </a:p>
        </p:txBody>
      </p:sp>
      <p:sp>
        <p:nvSpPr>
          <p:cNvPr id="4" name="Date Placeholder 3">
            <a:extLst>
              <a:ext uri="{FF2B5EF4-FFF2-40B4-BE49-F238E27FC236}">
                <a16:creationId xmlns:a16="http://schemas.microsoft.com/office/drawing/2014/main" id="{DB056174-CBC5-7B48-9681-7DDAC423337E}"/>
              </a:ext>
            </a:extLst>
          </p:cNvPr>
          <p:cNvSpPr>
            <a:spLocks noGrp="1"/>
          </p:cNvSpPr>
          <p:nvPr>
            <p:ph type="dt" sz="half" idx="10"/>
          </p:nvPr>
        </p:nvSpPr>
        <p:spPr>
          <a:xfrm>
            <a:off x="381000" y="6356350"/>
            <a:ext cx="2743200" cy="365125"/>
          </a:xfrm>
        </p:spPr>
        <p:txBody>
          <a:bodyPr/>
          <a:lstStyle/>
          <a:p>
            <a:fld id="{E1707CF3-9BC4-A745-ACDA-A73543D800FE}" type="datetime1">
              <a:rPr lang="en-US" smtClean="0"/>
              <a:pPr/>
              <a:t>9/7/2023</a:t>
            </a:fld>
            <a:endParaRPr lang="en-US" dirty="0"/>
          </a:p>
        </p:txBody>
      </p:sp>
      <p:sp>
        <p:nvSpPr>
          <p:cNvPr id="6" name="Slide Number Placeholder 5">
            <a:extLst>
              <a:ext uri="{FF2B5EF4-FFF2-40B4-BE49-F238E27FC236}">
                <a16:creationId xmlns:a16="http://schemas.microsoft.com/office/drawing/2014/main" id="{134C72D2-EFDF-844A-8472-CB49A59B127B}"/>
              </a:ext>
            </a:extLst>
          </p:cNvPr>
          <p:cNvSpPr>
            <a:spLocks noGrp="1"/>
          </p:cNvSpPr>
          <p:nvPr>
            <p:ph type="sldNum" sz="quarter" idx="12"/>
          </p:nvPr>
        </p:nvSpPr>
        <p:spPr>
          <a:xfrm>
            <a:off x="10206318" y="6356350"/>
            <a:ext cx="1604682" cy="365125"/>
          </a:xfrm>
        </p:spPr>
        <p:txBody>
          <a:bodyPr/>
          <a:lstStyle/>
          <a:p>
            <a:fld id="{294A09A9-5501-47C1-A89A-A340965A2BE2}" type="slidenum">
              <a:rPr lang="en-US" smtClean="0"/>
              <a:pPr/>
              <a:t>2</a:t>
            </a:fld>
            <a:endParaRPr lang="en-US" dirty="0"/>
          </a:p>
        </p:txBody>
      </p:sp>
    </p:spTree>
    <p:extLst>
      <p:ext uri="{BB962C8B-B14F-4D97-AF65-F5344CB8AC3E}">
        <p14:creationId xmlns:p14="http://schemas.microsoft.com/office/powerpoint/2010/main" val="16397991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p:txBody>
          <a:bodyPr/>
          <a:lstStyle/>
          <a:p>
            <a:r>
              <a:rPr lang="en-US" dirty="0"/>
              <a:t>Number of Scans (Actual vs. Goal)</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9/7/2023</a:t>
            </a:fld>
            <a:endParaRPr lang="en-US" dirty="0"/>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3</a:t>
            </a:fld>
            <a:endParaRPr lang="en-US" dirty="0"/>
          </a:p>
        </p:txBody>
      </p:sp>
      <p:graphicFrame>
        <p:nvGraphicFramePr>
          <p:cNvPr id="10" name="Chart 9">
            <a:extLst>
              <a:ext uri="{FF2B5EF4-FFF2-40B4-BE49-F238E27FC236}">
                <a16:creationId xmlns:a16="http://schemas.microsoft.com/office/drawing/2014/main" id="{1E0101F0-3C88-4684-8377-219D5DBA68FD}"/>
              </a:ext>
            </a:extLst>
          </p:cNvPr>
          <p:cNvGraphicFramePr>
            <a:graphicFrameLocks/>
          </p:cNvGraphicFramePr>
          <p:nvPr>
            <p:extLst>
              <p:ext uri="{D42A27DB-BD31-4B8C-83A1-F6EECF244321}">
                <p14:modId xmlns:p14="http://schemas.microsoft.com/office/powerpoint/2010/main" val="3397480594"/>
              </p:ext>
            </p:extLst>
          </p:nvPr>
        </p:nvGraphicFramePr>
        <p:xfrm>
          <a:off x="1471436" y="2122524"/>
          <a:ext cx="6681963" cy="3817865"/>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a:extLst>
              <a:ext uri="{FF2B5EF4-FFF2-40B4-BE49-F238E27FC236}">
                <a16:creationId xmlns:a16="http://schemas.microsoft.com/office/drawing/2014/main" id="{690FEA60-AE4C-2013-ABAD-3C13B77535A6}"/>
              </a:ext>
            </a:extLst>
          </p:cNvPr>
          <p:cNvSpPr txBox="1"/>
          <p:nvPr/>
        </p:nvSpPr>
        <p:spPr>
          <a:xfrm>
            <a:off x="8764172" y="3449936"/>
            <a:ext cx="1956391" cy="923330"/>
          </a:xfrm>
          <a:prstGeom prst="rect">
            <a:avLst/>
          </a:prstGeom>
          <a:noFill/>
        </p:spPr>
        <p:txBody>
          <a:bodyPr wrap="square" rtlCol="0">
            <a:spAutoFit/>
          </a:bodyPr>
          <a:lstStyle/>
          <a:p>
            <a:r>
              <a:rPr lang="en-US" dirty="0"/>
              <a:t>Only January and April reached the goal.</a:t>
            </a:r>
          </a:p>
        </p:txBody>
      </p:sp>
    </p:spTree>
    <p:extLst>
      <p:ext uri="{BB962C8B-B14F-4D97-AF65-F5344CB8AC3E}">
        <p14:creationId xmlns:p14="http://schemas.microsoft.com/office/powerpoint/2010/main" val="15273869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p:txBody>
          <a:bodyPr/>
          <a:lstStyle/>
          <a:p>
            <a:r>
              <a:rPr lang="en-US" dirty="0"/>
              <a:t>Scan through Rate (Actual vs. Goal)</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9/7/2023</a:t>
            </a:fld>
            <a:endParaRPr lang="en-US" dirty="0"/>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4</a:t>
            </a:fld>
            <a:endParaRPr lang="en-US" dirty="0"/>
          </a:p>
        </p:txBody>
      </p:sp>
      <p:sp>
        <p:nvSpPr>
          <p:cNvPr id="11" name="TextBox 10">
            <a:extLst>
              <a:ext uri="{FF2B5EF4-FFF2-40B4-BE49-F238E27FC236}">
                <a16:creationId xmlns:a16="http://schemas.microsoft.com/office/drawing/2014/main" id="{690FEA60-AE4C-2013-ABAD-3C13B77535A6}"/>
              </a:ext>
            </a:extLst>
          </p:cNvPr>
          <p:cNvSpPr txBox="1"/>
          <p:nvPr/>
        </p:nvSpPr>
        <p:spPr>
          <a:xfrm>
            <a:off x="8345390" y="2967335"/>
            <a:ext cx="2965035" cy="923330"/>
          </a:xfrm>
          <a:prstGeom prst="rect">
            <a:avLst/>
          </a:prstGeom>
          <a:noFill/>
        </p:spPr>
        <p:txBody>
          <a:bodyPr wrap="square" rtlCol="0">
            <a:spAutoFit/>
          </a:bodyPr>
          <a:lstStyle/>
          <a:p>
            <a:r>
              <a:rPr lang="en-US" dirty="0"/>
              <a:t>None reached the goal. The highest is on the month February.</a:t>
            </a:r>
          </a:p>
        </p:txBody>
      </p:sp>
      <p:graphicFrame>
        <p:nvGraphicFramePr>
          <p:cNvPr id="4" name="Chart 3">
            <a:extLst>
              <a:ext uri="{FF2B5EF4-FFF2-40B4-BE49-F238E27FC236}">
                <a16:creationId xmlns:a16="http://schemas.microsoft.com/office/drawing/2014/main" id="{EF2C30E6-572B-47EB-BC58-0ABC584F79CB}"/>
              </a:ext>
            </a:extLst>
          </p:cNvPr>
          <p:cNvGraphicFramePr>
            <a:graphicFrameLocks/>
          </p:cNvGraphicFramePr>
          <p:nvPr>
            <p:extLst>
              <p:ext uri="{D42A27DB-BD31-4B8C-83A1-F6EECF244321}">
                <p14:modId xmlns:p14="http://schemas.microsoft.com/office/powerpoint/2010/main" val="4188991561"/>
              </p:ext>
            </p:extLst>
          </p:nvPr>
        </p:nvGraphicFramePr>
        <p:xfrm>
          <a:off x="1579046" y="2122524"/>
          <a:ext cx="6580216" cy="381786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501453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a:extLst>
              <a:ext uri="{FF2B5EF4-FFF2-40B4-BE49-F238E27FC236}">
                <a16:creationId xmlns:a16="http://schemas.microsoft.com/office/drawing/2014/main" id="{8F6F3F02-9D0A-4633-8FF1-DE1273EDB8C7}"/>
              </a:ext>
            </a:extLst>
          </p:cNvPr>
          <p:cNvGraphicFramePr>
            <a:graphicFrameLocks/>
          </p:cNvGraphicFramePr>
          <p:nvPr>
            <p:extLst>
              <p:ext uri="{D42A27DB-BD31-4B8C-83A1-F6EECF244321}">
                <p14:modId xmlns:p14="http://schemas.microsoft.com/office/powerpoint/2010/main" val="2818264709"/>
              </p:ext>
            </p:extLst>
          </p:nvPr>
        </p:nvGraphicFramePr>
        <p:xfrm>
          <a:off x="1537887" y="1908667"/>
          <a:ext cx="9444250" cy="4055405"/>
        </p:xfrm>
        <a:graphic>
          <a:graphicData uri="http://schemas.openxmlformats.org/drawingml/2006/chart">
            <c:chart xmlns:c="http://schemas.openxmlformats.org/drawingml/2006/chart" xmlns:r="http://schemas.openxmlformats.org/officeDocument/2006/relationships" r:id="rId3"/>
          </a:graphicData>
        </a:graphic>
      </p:graphicFrame>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p:txBody>
          <a:bodyPr/>
          <a:lstStyle/>
          <a:p>
            <a:r>
              <a:rPr lang="en-US" dirty="0"/>
              <a:t>Impressions</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9/7/2023</a:t>
            </a:fld>
            <a:endParaRPr lang="en-US" dirty="0"/>
          </a:p>
        </p:txBody>
      </p:sp>
      <p:sp>
        <p:nvSpPr>
          <p:cNvPr id="5" name="Footer Placeholder 4">
            <a:extLst>
              <a:ext uri="{FF2B5EF4-FFF2-40B4-BE49-F238E27FC236}">
                <a16:creationId xmlns:a16="http://schemas.microsoft.com/office/drawing/2014/main" id="{AA926C73-F226-914E-AC56-BF3172765F9F}"/>
              </a:ext>
            </a:extLst>
          </p:cNvPr>
          <p:cNvSpPr>
            <a:spLocks noGrp="1"/>
          </p:cNvSpPr>
          <p:nvPr>
            <p:ph type="ftr" sz="quarter" idx="3"/>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5</a:t>
            </a:fld>
            <a:endParaRPr lang="en-US" dirty="0"/>
          </a:p>
        </p:txBody>
      </p:sp>
      <p:sp>
        <p:nvSpPr>
          <p:cNvPr id="11" name="TextBox 10">
            <a:extLst>
              <a:ext uri="{FF2B5EF4-FFF2-40B4-BE49-F238E27FC236}">
                <a16:creationId xmlns:a16="http://schemas.microsoft.com/office/drawing/2014/main" id="{690FEA60-AE4C-2013-ABAD-3C13B77535A6}"/>
              </a:ext>
            </a:extLst>
          </p:cNvPr>
          <p:cNvSpPr txBox="1"/>
          <p:nvPr/>
        </p:nvSpPr>
        <p:spPr>
          <a:xfrm>
            <a:off x="8401556" y="3936369"/>
            <a:ext cx="2471183" cy="646331"/>
          </a:xfrm>
          <a:prstGeom prst="rect">
            <a:avLst/>
          </a:prstGeom>
          <a:noFill/>
        </p:spPr>
        <p:txBody>
          <a:bodyPr wrap="square" rtlCol="0">
            <a:spAutoFit/>
          </a:bodyPr>
          <a:lstStyle/>
          <a:p>
            <a:r>
              <a:rPr lang="en-US" dirty="0"/>
              <a:t>Highest is in the month of November.</a:t>
            </a:r>
          </a:p>
        </p:txBody>
      </p:sp>
    </p:spTree>
    <p:extLst>
      <p:ext uri="{BB962C8B-B14F-4D97-AF65-F5344CB8AC3E}">
        <p14:creationId xmlns:p14="http://schemas.microsoft.com/office/powerpoint/2010/main" val="2838240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p:txBody>
          <a:bodyPr/>
          <a:lstStyle/>
          <a:p>
            <a:r>
              <a:rPr lang="en-US" dirty="0"/>
              <a:t>Landing Page Conversions</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9/7/2023</a:t>
            </a:fld>
            <a:endParaRPr lang="en-US" dirty="0"/>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6</a:t>
            </a:fld>
            <a:endParaRPr lang="en-US" dirty="0"/>
          </a:p>
        </p:txBody>
      </p:sp>
      <p:graphicFrame>
        <p:nvGraphicFramePr>
          <p:cNvPr id="4" name="Chart 3">
            <a:extLst>
              <a:ext uri="{FF2B5EF4-FFF2-40B4-BE49-F238E27FC236}">
                <a16:creationId xmlns:a16="http://schemas.microsoft.com/office/drawing/2014/main" id="{26DA53D5-28A9-42DE-AB53-F8AB85D9B8FB}"/>
              </a:ext>
            </a:extLst>
          </p:cNvPr>
          <p:cNvGraphicFramePr>
            <a:graphicFrameLocks/>
          </p:cNvGraphicFramePr>
          <p:nvPr>
            <p:extLst>
              <p:ext uri="{D42A27DB-BD31-4B8C-83A1-F6EECF244321}">
                <p14:modId xmlns:p14="http://schemas.microsoft.com/office/powerpoint/2010/main" val="1989450863"/>
              </p:ext>
            </p:extLst>
          </p:nvPr>
        </p:nvGraphicFramePr>
        <p:xfrm>
          <a:off x="1259220" y="2038412"/>
          <a:ext cx="7871132" cy="4007545"/>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a:extLst>
              <a:ext uri="{FF2B5EF4-FFF2-40B4-BE49-F238E27FC236}">
                <a16:creationId xmlns:a16="http://schemas.microsoft.com/office/drawing/2014/main" id="{0F007D37-6016-86FF-3B8B-4ABF35550DF7}"/>
              </a:ext>
            </a:extLst>
          </p:cNvPr>
          <p:cNvSpPr txBox="1"/>
          <p:nvPr/>
        </p:nvSpPr>
        <p:spPr>
          <a:xfrm>
            <a:off x="7453794" y="2826920"/>
            <a:ext cx="3058551" cy="646331"/>
          </a:xfrm>
          <a:prstGeom prst="rect">
            <a:avLst/>
          </a:prstGeom>
          <a:noFill/>
        </p:spPr>
        <p:txBody>
          <a:bodyPr wrap="square" rtlCol="0">
            <a:spAutoFit/>
          </a:bodyPr>
          <a:lstStyle/>
          <a:p>
            <a:r>
              <a:rPr lang="en-US" dirty="0"/>
              <a:t>Most Conversions is by Landing Page #1.</a:t>
            </a:r>
          </a:p>
        </p:txBody>
      </p:sp>
    </p:spTree>
    <p:extLst>
      <p:ext uri="{BB962C8B-B14F-4D97-AF65-F5344CB8AC3E}">
        <p14:creationId xmlns:p14="http://schemas.microsoft.com/office/powerpoint/2010/main" val="17657074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p:txBody>
          <a:bodyPr/>
          <a:lstStyle/>
          <a:p>
            <a:r>
              <a:rPr lang="en-US" dirty="0"/>
              <a:t>Scans per Ad Locations</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9/7/2023</a:t>
            </a:fld>
            <a:endParaRPr lang="en-US" dirty="0"/>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7</a:t>
            </a:fld>
            <a:endParaRPr lang="en-US" dirty="0"/>
          </a:p>
        </p:txBody>
      </p:sp>
      <p:sp>
        <p:nvSpPr>
          <p:cNvPr id="8" name="TextBox 7">
            <a:extLst>
              <a:ext uri="{FF2B5EF4-FFF2-40B4-BE49-F238E27FC236}">
                <a16:creationId xmlns:a16="http://schemas.microsoft.com/office/drawing/2014/main" id="{0F007D37-6016-86FF-3B8B-4ABF35550DF7}"/>
              </a:ext>
            </a:extLst>
          </p:cNvPr>
          <p:cNvSpPr txBox="1"/>
          <p:nvPr/>
        </p:nvSpPr>
        <p:spPr>
          <a:xfrm>
            <a:off x="7876109" y="2183350"/>
            <a:ext cx="3319975" cy="646331"/>
          </a:xfrm>
          <a:prstGeom prst="rect">
            <a:avLst/>
          </a:prstGeom>
          <a:noFill/>
        </p:spPr>
        <p:txBody>
          <a:bodyPr wrap="square" rtlCol="0">
            <a:spAutoFit/>
          </a:bodyPr>
          <a:lstStyle/>
          <a:p>
            <a:r>
              <a:rPr lang="en-US" dirty="0"/>
              <a:t>Most Scans are generated from Magazine advertisements.</a:t>
            </a:r>
          </a:p>
        </p:txBody>
      </p:sp>
      <p:graphicFrame>
        <p:nvGraphicFramePr>
          <p:cNvPr id="6" name="Chart 5">
            <a:extLst>
              <a:ext uri="{FF2B5EF4-FFF2-40B4-BE49-F238E27FC236}">
                <a16:creationId xmlns:a16="http://schemas.microsoft.com/office/drawing/2014/main" id="{4126D65F-CD41-4D45-B39A-A79B7EA70BE1}"/>
              </a:ext>
            </a:extLst>
          </p:cNvPr>
          <p:cNvGraphicFramePr>
            <a:graphicFrameLocks/>
          </p:cNvGraphicFramePr>
          <p:nvPr>
            <p:extLst>
              <p:ext uri="{D42A27DB-BD31-4B8C-83A1-F6EECF244321}">
                <p14:modId xmlns:p14="http://schemas.microsoft.com/office/powerpoint/2010/main" val="1538971493"/>
              </p:ext>
            </p:extLst>
          </p:nvPr>
        </p:nvGraphicFramePr>
        <p:xfrm>
          <a:off x="1434903" y="2082380"/>
          <a:ext cx="7484013" cy="427397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7054826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C1EE6C95-8365-43E6-BAD6-6990B0F506FE}"/>
              </a:ext>
            </a:extLst>
          </p:cNvPr>
          <p:cNvGraphicFramePr>
            <a:graphicFrameLocks/>
          </p:cNvGraphicFramePr>
          <p:nvPr>
            <p:extLst>
              <p:ext uri="{D42A27DB-BD31-4B8C-83A1-F6EECF244321}">
                <p14:modId xmlns:p14="http://schemas.microsoft.com/office/powerpoint/2010/main" val="4215694229"/>
              </p:ext>
            </p:extLst>
          </p:nvPr>
        </p:nvGraphicFramePr>
        <p:xfrm>
          <a:off x="1670457" y="1814733"/>
          <a:ext cx="8482819" cy="4107765"/>
        </p:xfrm>
        <a:graphic>
          <a:graphicData uri="http://schemas.openxmlformats.org/drawingml/2006/chart">
            <c:chart xmlns:c="http://schemas.openxmlformats.org/drawingml/2006/chart" xmlns:r="http://schemas.openxmlformats.org/officeDocument/2006/relationships" r:id="rId3"/>
          </a:graphicData>
        </a:graphic>
      </p:graphicFrame>
      <p:sp>
        <p:nvSpPr>
          <p:cNvPr id="2" name="Title 1">
            <a:extLst>
              <a:ext uri="{FF2B5EF4-FFF2-40B4-BE49-F238E27FC236}">
                <a16:creationId xmlns:a16="http://schemas.microsoft.com/office/drawing/2014/main" id="{D543047E-FBFD-4F79-BCA5-10E69740F030}"/>
              </a:ext>
            </a:extLst>
          </p:cNvPr>
          <p:cNvSpPr>
            <a:spLocks noGrp="1"/>
          </p:cNvSpPr>
          <p:nvPr>
            <p:ph type="title"/>
          </p:nvPr>
        </p:nvSpPr>
        <p:spPr/>
        <p:txBody>
          <a:bodyPr/>
          <a:lstStyle/>
          <a:p>
            <a:r>
              <a:rPr lang="en-US" dirty="0"/>
              <a:t>Conversions Per Month</a:t>
            </a:r>
          </a:p>
        </p:txBody>
      </p:sp>
      <p:sp>
        <p:nvSpPr>
          <p:cNvPr id="3" name="Date Placeholder 2">
            <a:extLst>
              <a:ext uri="{FF2B5EF4-FFF2-40B4-BE49-F238E27FC236}">
                <a16:creationId xmlns:a16="http://schemas.microsoft.com/office/drawing/2014/main" id="{6DB30D50-1377-244D-A1A4-32FB836C1F3A}"/>
              </a:ext>
            </a:extLst>
          </p:cNvPr>
          <p:cNvSpPr>
            <a:spLocks noGrp="1"/>
          </p:cNvSpPr>
          <p:nvPr>
            <p:ph type="dt" sz="half" idx="2"/>
          </p:nvPr>
        </p:nvSpPr>
        <p:spPr/>
        <p:txBody>
          <a:bodyPr/>
          <a:lstStyle/>
          <a:p>
            <a:fld id="{C098A06B-52D8-C143-AE54-C8C950480C5A}" type="datetime1">
              <a:rPr lang="en-US" smtClean="0"/>
              <a:t>9/7/2023</a:t>
            </a:fld>
            <a:endParaRPr lang="en-US" dirty="0"/>
          </a:p>
        </p:txBody>
      </p:sp>
      <p:sp>
        <p:nvSpPr>
          <p:cNvPr id="7" name="Slide Number Placeholder 6">
            <a:extLst>
              <a:ext uri="{FF2B5EF4-FFF2-40B4-BE49-F238E27FC236}">
                <a16:creationId xmlns:a16="http://schemas.microsoft.com/office/drawing/2014/main" id="{50A86E01-62BB-5145-A6C3-515717DD327C}"/>
              </a:ext>
            </a:extLst>
          </p:cNvPr>
          <p:cNvSpPr>
            <a:spLocks noGrp="1"/>
          </p:cNvSpPr>
          <p:nvPr>
            <p:ph type="sldNum" sz="quarter" idx="4"/>
          </p:nvPr>
        </p:nvSpPr>
        <p:spPr/>
        <p:txBody>
          <a:bodyPr/>
          <a:lstStyle/>
          <a:p>
            <a:fld id="{294A09A9-5501-47C1-A89A-A340965A2BE2}" type="slidenum">
              <a:rPr lang="en-US" smtClean="0"/>
              <a:pPr/>
              <a:t>8</a:t>
            </a:fld>
            <a:endParaRPr lang="en-US" dirty="0"/>
          </a:p>
        </p:txBody>
      </p:sp>
      <p:sp>
        <p:nvSpPr>
          <p:cNvPr id="8" name="TextBox 7">
            <a:extLst>
              <a:ext uri="{FF2B5EF4-FFF2-40B4-BE49-F238E27FC236}">
                <a16:creationId xmlns:a16="http://schemas.microsoft.com/office/drawing/2014/main" id="{0F007D37-6016-86FF-3B8B-4ABF35550DF7}"/>
              </a:ext>
            </a:extLst>
          </p:cNvPr>
          <p:cNvSpPr txBox="1"/>
          <p:nvPr/>
        </p:nvSpPr>
        <p:spPr>
          <a:xfrm>
            <a:off x="7413674" y="3868615"/>
            <a:ext cx="2739603" cy="646331"/>
          </a:xfrm>
          <a:prstGeom prst="rect">
            <a:avLst/>
          </a:prstGeom>
          <a:noFill/>
        </p:spPr>
        <p:txBody>
          <a:bodyPr wrap="square" rtlCol="0">
            <a:spAutoFit/>
          </a:bodyPr>
          <a:lstStyle/>
          <a:p>
            <a:r>
              <a:rPr lang="en-US" dirty="0"/>
              <a:t>Highest is in the month of December</a:t>
            </a:r>
          </a:p>
        </p:txBody>
      </p:sp>
    </p:spTree>
    <p:extLst>
      <p:ext uri="{BB962C8B-B14F-4D97-AF65-F5344CB8AC3E}">
        <p14:creationId xmlns:p14="http://schemas.microsoft.com/office/powerpoint/2010/main" val="5651127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1167492" y="381000"/>
            <a:ext cx="9779183" cy="1325563"/>
          </a:xfrm>
        </p:spPr>
        <p:txBody>
          <a:bodyPr/>
          <a:lstStyle/>
          <a:p>
            <a:r>
              <a:rPr lang="en-US" dirty="0"/>
              <a:t>Summary</a:t>
            </a:r>
          </a:p>
        </p:txBody>
      </p:sp>
      <p:sp>
        <p:nvSpPr>
          <p:cNvPr id="4" name="Content Placeholder 3">
            <a:extLst>
              <a:ext uri="{FF2B5EF4-FFF2-40B4-BE49-F238E27FC236}">
                <a16:creationId xmlns:a16="http://schemas.microsoft.com/office/drawing/2014/main" id="{950677C9-3E42-427F-93B8-526692906471}"/>
              </a:ext>
            </a:extLst>
          </p:cNvPr>
          <p:cNvSpPr>
            <a:spLocks noGrp="1"/>
          </p:cNvSpPr>
          <p:nvPr>
            <p:ph idx="1"/>
          </p:nvPr>
        </p:nvSpPr>
        <p:spPr>
          <a:xfrm>
            <a:off x="2245666" y="2219409"/>
            <a:ext cx="7335062" cy="3294286"/>
          </a:xfrm>
        </p:spPr>
        <p:txBody>
          <a:bodyPr vert="horz" lIns="91440" tIns="45720" rIns="91440" bIns="45720" rtlCol="0" anchor="t">
            <a:normAutofit/>
          </a:bodyPr>
          <a:lstStyle/>
          <a:p>
            <a:pPr marL="342900" indent="-342900">
              <a:buFont typeface="Arial" panose="020B0604020202020204" pitchFamily="34" charset="0"/>
              <a:buChar char="•"/>
            </a:pPr>
            <a:r>
              <a:rPr lang="en-US" dirty="0"/>
              <a:t>Only in January and April the number of scans reached the goal.</a:t>
            </a:r>
          </a:p>
          <a:p>
            <a:pPr marL="342900" indent="-342900">
              <a:buFont typeface="Arial" panose="020B0604020202020204" pitchFamily="34" charset="0"/>
              <a:buChar char="•"/>
            </a:pPr>
            <a:r>
              <a:rPr lang="en-US" dirty="0"/>
              <a:t>Average Actual Scan Through Rate is 3.55% which is way below the goal 6%.</a:t>
            </a:r>
          </a:p>
          <a:p>
            <a:pPr marL="342900" indent="-342900">
              <a:buFont typeface="Arial" panose="020B0604020202020204" pitchFamily="34" charset="0"/>
              <a:buChar char="•"/>
            </a:pPr>
            <a:r>
              <a:rPr lang="en-US" dirty="0"/>
              <a:t>November is the month that has the highest impressions.</a:t>
            </a:r>
          </a:p>
          <a:p>
            <a:pPr marL="342900" indent="-342900">
              <a:buFont typeface="Arial" panose="020B0604020202020204" pitchFamily="34" charset="0"/>
              <a:buChar char="•"/>
            </a:pPr>
            <a:r>
              <a:rPr lang="en-US" dirty="0"/>
              <a:t>Landing Page 3 has the highest conversion.</a:t>
            </a:r>
          </a:p>
          <a:p>
            <a:pPr marL="342900" indent="-342900">
              <a:buFont typeface="Arial" panose="020B0604020202020204" pitchFamily="34" charset="0"/>
              <a:buChar char="•"/>
            </a:pPr>
            <a:r>
              <a:rPr lang="en-US" dirty="0"/>
              <a:t>Magazine Ad generated the most scans.</a:t>
            </a:r>
          </a:p>
          <a:p>
            <a:pPr marL="342900" indent="-342900">
              <a:buFont typeface="Arial" panose="020B0604020202020204" pitchFamily="34" charset="0"/>
              <a:buChar char="•"/>
            </a:pPr>
            <a:r>
              <a:rPr lang="en-US" dirty="0"/>
              <a:t>Highest conversion is on the month of December.</a:t>
            </a:r>
          </a:p>
        </p:txBody>
      </p:sp>
      <p:sp>
        <p:nvSpPr>
          <p:cNvPr id="7" name="Date Placeholder 6">
            <a:extLst>
              <a:ext uri="{FF2B5EF4-FFF2-40B4-BE49-F238E27FC236}">
                <a16:creationId xmlns:a16="http://schemas.microsoft.com/office/drawing/2014/main" id="{1EB64BEF-8367-144A-9F53-7A1282A32569}"/>
              </a:ext>
            </a:extLst>
          </p:cNvPr>
          <p:cNvSpPr>
            <a:spLocks noGrp="1"/>
          </p:cNvSpPr>
          <p:nvPr>
            <p:ph type="dt" sz="half" idx="2"/>
          </p:nvPr>
        </p:nvSpPr>
        <p:spPr>
          <a:xfrm>
            <a:off x="381000" y="6356350"/>
            <a:ext cx="2743200" cy="365125"/>
          </a:xfrm>
        </p:spPr>
        <p:txBody>
          <a:bodyPr/>
          <a:lstStyle/>
          <a:p>
            <a:fld id="{0B931EDA-BCF8-BB4B-B4D1-2CFE062FA080}" type="datetime1">
              <a:rPr lang="en-US" smtClean="0"/>
              <a:pPr/>
              <a:t>9/7/2023</a:t>
            </a:fld>
            <a:endParaRPr lang="en-US" dirty="0"/>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9</a:t>
            </a:fld>
            <a:endParaRPr lang="en-US" dirty="0"/>
          </a:p>
        </p:txBody>
      </p:sp>
    </p:spTree>
    <p:extLst>
      <p:ext uri="{BB962C8B-B14F-4D97-AF65-F5344CB8AC3E}">
        <p14:creationId xmlns:p14="http://schemas.microsoft.com/office/powerpoint/2010/main" val="2563119616"/>
      </p:ext>
    </p:extLst>
  </p:cSld>
  <p:clrMapOvr>
    <a:masterClrMapping/>
  </p:clrMapOvr>
</p:sld>
</file>

<file path=ppt/theme/theme1.xml><?xml version="1.0" encoding="utf-8"?>
<a:theme xmlns:a="http://schemas.openxmlformats.org/drawingml/2006/main" name="Office Theme">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niversal Color Block_Win32_AP_v2" id="{3EA4D81A-EBDE-431D-8B15-A5A6F500D5A4}" vid="{8EBF5489-0BE1-418D-A69C-2193D304C7E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A615295-94F6-4CE2-A1B1-6B7E1DAA5AD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D5BAB77-79E1-4739-AA51-10C9079186D6}">
  <ds:schemaRefs>
    <ds:schemaRef ds:uri="71af3243-3dd4-4a8d-8c0d-dd76da1f02a5"/>
    <ds:schemaRef ds:uri="http://purl.org/dc/dcmitype/"/>
    <ds:schemaRef ds:uri="16c05727-aa75-4e4a-9b5f-8a80a1165891"/>
    <ds:schemaRef ds:uri="http://purl.org/dc/terms/"/>
    <ds:schemaRef ds:uri="http://schemas.microsoft.com/sharepoint/v3"/>
    <ds:schemaRef ds:uri="http://www.w3.org/XML/1998/namespac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schemas.openxmlformats.org/package/2006/metadata/core-properties"/>
    <ds:schemaRef ds:uri="230e9df3-be65-4c73-a93b-d1236ebd677e"/>
  </ds:schemaRefs>
</ds:datastoreItem>
</file>

<file path=customXml/itemProps3.xml><?xml version="1.0" encoding="utf-8"?>
<ds:datastoreItem xmlns:ds="http://schemas.openxmlformats.org/officeDocument/2006/customXml" ds:itemID="{85334180-0405-413B-834A-44FA9E05ADB7}">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{16474CF2-207A-42A8-A8F8-929C3D34DFF9}tf45331398_win32</Template>
  <TotalTime>95</TotalTime>
  <Words>775</Words>
  <Application>Microsoft Office PowerPoint</Application>
  <PresentationFormat>Widescreen</PresentationFormat>
  <Paragraphs>85</Paragraphs>
  <Slides>12</Slides>
  <Notes>12</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Tenorite</vt:lpstr>
      <vt:lpstr>Office Theme</vt:lpstr>
      <vt:lpstr>QR Code Marketing</vt:lpstr>
      <vt:lpstr>Introduction</vt:lpstr>
      <vt:lpstr>Number of Scans (Actual vs. Goal)</vt:lpstr>
      <vt:lpstr>Scan through Rate (Actual vs. Goal)</vt:lpstr>
      <vt:lpstr>Impressions</vt:lpstr>
      <vt:lpstr>Landing Page Conversions</vt:lpstr>
      <vt:lpstr>Scans per Ad Locations</vt:lpstr>
      <vt:lpstr>Conversions Per Month</vt:lpstr>
      <vt:lpstr>Summary</vt:lpstr>
      <vt:lpstr>Remarks</vt:lpstr>
      <vt:lpstr>Business opportunities are like buses. There's always another one coming.</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QR Code Marketing</dc:title>
  <dc:creator>Ma. Jeselle B. Diangkinay</dc:creator>
  <cp:lastModifiedBy>Ma. Jeselle B. Diangkinay</cp:lastModifiedBy>
  <cp:revision>3</cp:revision>
  <dcterms:created xsi:type="dcterms:W3CDTF">2023-09-05T13:05:45Z</dcterms:created>
  <dcterms:modified xsi:type="dcterms:W3CDTF">2023-09-07T02:40:35Z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